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D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10576" y="2009129"/>
            <a:ext cx="3507740" cy="3571240"/>
          </a:xfrm>
          <a:custGeom>
            <a:avLst/>
            <a:gdLst/>
            <a:ahLst/>
            <a:cxnLst/>
            <a:rect l="l" t="t" r="r" b="b"/>
            <a:pathLst>
              <a:path w="3507740" h="3571240">
                <a:moveTo>
                  <a:pt x="0" y="3570952"/>
                </a:moveTo>
                <a:lnTo>
                  <a:pt x="0" y="0"/>
                </a:lnTo>
                <a:lnTo>
                  <a:pt x="38565" y="208"/>
                </a:lnTo>
                <a:lnTo>
                  <a:pt x="77121" y="833"/>
                </a:lnTo>
                <a:lnTo>
                  <a:pt x="115668" y="1874"/>
                </a:lnTo>
                <a:lnTo>
                  <a:pt x="154206" y="3331"/>
                </a:lnTo>
                <a:lnTo>
                  <a:pt x="192726" y="5204"/>
                </a:lnTo>
                <a:lnTo>
                  <a:pt x="231219" y="7493"/>
                </a:lnTo>
                <a:lnTo>
                  <a:pt x="269685" y="10198"/>
                </a:lnTo>
                <a:lnTo>
                  <a:pt x="308124" y="13318"/>
                </a:lnTo>
                <a:lnTo>
                  <a:pt x="346527" y="16853"/>
                </a:lnTo>
                <a:lnTo>
                  <a:pt x="384886" y="20802"/>
                </a:lnTo>
                <a:lnTo>
                  <a:pt x="423199" y="25166"/>
                </a:lnTo>
                <a:lnTo>
                  <a:pt x="461467" y="29943"/>
                </a:lnTo>
                <a:lnTo>
                  <a:pt x="499682" y="35133"/>
                </a:lnTo>
                <a:lnTo>
                  <a:pt x="537834" y="40735"/>
                </a:lnTo>
                <a:lnTo>
                  <a:pt x="575924" y="46749"/>
                </a:lnTo>
                <a:lnTo>
                  <a:pt x="613950" y="53174"/>
                </a:lnTo>
                <a:lnTo>
                  <a:pt x="651905" y="60010"/>
                </a:lnTo>
                <a:lnTo>
                  <a:pt x="689780" y="67254"/>
                </a:lnTo>
                <a:lnTo>
                  <a:pt x="727574" y="74907"/>
                </a:lnTo>
                <a:lnTo>
                  <a:pt x="765287" y="82969"/>
                </a:lnTo>
                <a:lnTo>
                  <a:pt x="802912" y="91437"/>
                </a:lnTo>
                <a:lnTo>
                  <a:pt x="840438" y="100310"/>
                </a:lnTo>
                <a:lnTo>
                  <a:pt x="877866" y="109587"/>
                </a:lnTo>
                <a:lnTo>
                  <a:pt x="915197" y="119270"/>
                </a:lnTo>
                <a:lnTo>
                  <a:pt x="952420" y="129355"/>
                </a:lnTo>
                <a:lnTo>
                  <a:pt x="989528" y="139840"/>
                </a:lnTo>
                <a:lnTo>
                  <a:pt x="1026521" y="150726"/>
                </a:lnTo>
                <a:lnTo>
                  <a:pt x="1063398" y="162011"/>
                </a:lnTo>
                <a:lnTo>
                  <a:pt x="1100152" y="173694"/>
                </a:lnTo>
                <a:lnTo>
                  <a:pt x="1136773" y="185772"/>
                </a:lnTo>
                <a:lnTo>
                  <a:pt x="1173261" y="198244"/>
                </a:lnTo>
                <a:lnTo>
                  <a:pt x="1209617" y="211112"/>
                </a:lnTo>
                <a:lnTo>
                  <a:pt x="1245831" y="224371"/>
                </a:lnTo>
                <a:lnTo>
                  <a:pt x="1281896" y="238019"/>
                </a:lnTo>
                <a:lnTo>
                  <a:pt x="1317812" y="252056"/>
                </a:lnTo>
                <a:lnTo>
                  <a:pt x="1353578" y="266482"/>
                </a:lnTo>
                <a:lnTo>
                  <a:pt x="1389186" y="281293"/>
                </a:lnTo>
                <a:lnTo>
                  <a:pt x="1424628" y="296485"/>
                </a:lnTo>
                <a:lnTo>
                  <a:pt x="1459904" y="312060"/>
                </a:lnTo>
                <a:lnTo>
                  <a:pt x="1495013" y="328017"/>
                </a:lnTo>
                <a:lnTo>
                  <a:pt x="1529949" y="344351"/>
                </a:lnTo>
                <a:lnTo>
                  <a:pt x="1564702" y="361060"/>
                </a:lnTo>
                <a:lnTo>
                  <a:pt x="1599272" y="378144"/>
                </a:lnTo>
                <a:lnTo>
                  <a:pt x="1633660" y="395602"/>
                </a:lnTo>
                <a:lnTo>
                  <a:pt x="1667858" y="413430"/>
                </a:lnTo>
                <a:lnTo>
                  <a:pt x="1701856" y="431624"/>
                </a:lnTo>
                <a:lnTo>
                  <a:pt x="1735657" y="450184"/>
                </a:lnTo>
                <a:lnTo>
                  <a:pt x="1769259" y="469111"/>
                </a:lnTo>
                <a:lnTo>
                  <a:pt x="1802654" y="488399"/>
                </a:lnTo>
                <a:lnTo>
                  <a:pt x="1835836" y="508045"/>
                </a:lnTo>
                <a:lnTo>
                  <a:pt x="1868803" y="528047"/>
                </a:lnTo>
                <a:lnTo>
                  <a:pt x="1901557" y="548407"/>
                </a:lnTo>
                <a:lnTo>
                  <a:pt x="1934088" y="569120"/>
                </a:lnTo>
                <a:lnTo>
                  <a:pt x="1966390" y="590180"/>
                </a:lnTo>
                <a:lnTo>
                  <a:pt x="1998463" y="611587"/>
                </a:lnTo>
                <a:lnTo>
                  <a:pt x="2030307" y="633342"/>
                </a:lnTo>
                <a:lnTo>
                  <a:pt x="2061914" y="655440"/>
                </a:lnTo>
                <a:lnTo>
                  <a:pt x="2093276" y="677876"/>
                </a:lnTo>
                <a:lnTo>
                  <a:pt x="2124395" y="700648"/>
                </a:lnTo>
                <a:lnTo>
                  <a:pt x="2155269" y="723759"/>
                </a:lnTo>
                <a:lnTo>
                  <a:pt x="2185892" y="747201"/>
                </a:lnTo>
                <a:lnTo>
                  <a:pt x="2216257" y="770969"/>
                </a:lnTo>
                <a:lnTo>
                  <a:pt x="2246363" y="795064"/>
                </a:lnTo>
                <a:lnTo>
                  <a:pt x="2276210" y="819486"/>
                </a:lnTo>
                <a:lnTo>
                  <a:pt x="2305792" y="844229"/>
                </a:lnTo>
                <a:lnTo>
                  <a:pt x="2335102" y="869287"/>
                </a:lnTo>
                <a:lnTo>
                  <a:pt x="2364139" y="894660"/>
                </a:lnTo>
                <a:lnTo>
                  <a:pt x="2392904" y="920348"/>
                </a:lnTo>
                <a:lnTo>
                  <a:pt x="2421390" y="946345"/>
                </a:lnTo>
                <a:lnTo>
                  <a:pt x="2449591" y="972645"/>
                </a:lnTo>
                <a:lnTo>
                  <a:pt x="2477506" y="999248"/>
                </a:lnTo>
                <a:lnTo>
                  <a:pt x="2505135" y="1026154"/>
                </a:lnTo>
                <a:lnTo>
                  <a:pt x="2532471" y="1053357"/>
                </a:lnTo>
                <a:lnTo>
                  <a:pt x="2559510" y="1080850"/>
                </a:lnTo>
                <a:lnTo>
                  <a:pt x="2586249" y="1108634"/>
                </a:lnTo>
                <a:lnTo>
                  <a:pt x="2612691" y="1136709"/>
                </a:lnTo>
                <a:lnTo>
                  <a:pt x="2638827" y="1165067"/>
                </a:lnTo>
                <a:lnTo>
                  <a:pt x="2664653" y="1193702"/>
                </a:lnTo>
                <a:lnTo>
                  <a:pt x="2690168" y="1222614"/>
                </a:lnTo>
                <a:lnTo>
                  <a:pt x="2715373" y="1251804"/>
                </a:lnTo>
                <a:lnTo>
                  <a:pt x="2740260" y="1281265"/>
                </a:lnTo>
                <a:lnTo>
                  <a:pt x="2764825" y="1310989"/>
                </a:lnTo>
                <a:lnTo>
                  <a:pt x="2789068" y="1340976"/>
                </a:lnTo>
                <a:lnTo>
                  <a:pt x="2812988" y="1371227"/>
                </a:lnTo>
                <a:lnTo>
                  <a:pt x="2836581" y="1401735"/>
                </a:lnTo>
                <a:lnTo>
                  <a:pt x="2859840" y="1432492"/>
                </a:lnTo>
                <a:lnTo>
                  <a:pt x="2882765" y="1463498"/>
                </a:lnTo>
                <a:lnTo>
                  <a:pt x="2905356" y="1494753"/>
                </a:lnTo>
                <a:lnTo>
                  <a:pt x="2927609" y="1526251"/>
                </a:lnTo>
                <a:lnTo>
                  <a:pt x="2949518" y="1557984"/>
                </a:lnTo>
                <a:lnTo>
                  <a:pt x="2971083" y="1589952"/>
                </a:lnTo>
                <a:lnTo>
                  <a:pt x="2992304" y="1622154"/>
                </a:lnTo>
                <a:lnTo>
                  <a:pt x="3013175" y="1654583"/>
                </a:lnTo>
                <a:lnTo>
                  <a:pt x="3033694" y="1687232"/>
                </a:lnTo>
                <a:lnTo>
                  <a:pt x="3053858" y="1720101"/>
                </a:lnTo>
                <a:lnTo>
                  <a:pt x="3073668" y="1753190"/>
                </a:lnTo>
                <a:lnTo>
                  <a:pt x="3093120" y="1786490"/>
                </a:lnTo>
                <a:lnTo>
                  <a:pt x="3112209" y="1819995"/>
                </a:lnTo>
                <a:lnTo>
                  <a:pt x="3130935" y="1853704"/>
                </a:lnTo>
                <a:lnTo>
                  <a:pt x="3149298" y="1887617"/>
                </a:lnTo>
                <a:lnTo>
                  <a:pt x="3167294" y="1921727"/>
                </a:lnTo>
                <a:lnTo>
                  <a:pt x="3184918" y="1956024"/>
                </a:lnTo>
                <a:lnTo>
                  <a:pt x="3202171" y="1990511"/>
                </a:lnTo>
                <a:lnTo>
                  <a:pt x="3219053" y="2025185"/>
                </a:lnTo>
                <a:lnTo>
                  <a:pt x="3235558" y="2060040"/>
                </a:lnTo>
                <a:lnTo>
                  <a:pt x="3251685" y="2095067"/>
                </a:lnTo>
                <a:lnTo>
                  <a:pt x="3267433" y="2130266"/>
                </a:lnTo>
                <a:lnTo>
                  <a:pt x="3282801" y="2165637"/>
                </a:lnTo>
                <a:lnTo>
                  <a:pt x="3297787" y="2201172"/>
                </a:lnTo>
                <a:lnTo>
                  <a:pt x="3312386" y="2236862"/>
                </a:lnTo>
                <a:lnTo>
                  <a:pt x="3326599" y="2272709"/>
                </a:lnTo>
                <a:lnTo>
                  <a:pt x="3340425" y="2308710"/>
                </a:lnTo>
                <a:lnTo>
                  <a:pt x="3353862" y="2344859"/>
                </a:lnTo>
                <a:lnTo>
                  <a:pt x="3366907" y="2381147"/>
                </a:lnTo>
                <a:lnTo>
                  <a:pt x="3379558" y="2417574"/>
                </a:lnTo>
                <a:lnTo>
                  <a:pt x="3391817" y="2454139"/>
                </a:lnTo>
                <a:lnTo>
                  <a:pt x="3403681" y="2490835"/>
                </a:lnTo>
                <a:lnTo>
                  <a:pt x="3415146" y="2527652"/>
                </a:lnTo>
                <a:lnTo>
                  <a:pt x="3426213" y="2564591"/>
                </a:lnTo>
                <a:lnTo>
                  <a:pt x="3436881" y="2601651"/>
                </a:lnTo>
                <a:lnTo>
                  <a:pt x="3447149" y="2638825"/>
                </a:lnTo>
                <a:lnTo>
                  <a:pt x="3457013" y="2676103"/>
                </a:lnTo>
                <a:lnTo>
                  <a:pt x="3466475" y="2713485"/>
                </a:lnTo>
                <a:lnTo>
                  <a:pt x="3475533" y="2750972"/>
                </a:lnTo>
                <a:lnTo>
                  <a:pt x="3484186" y="2788554"/>
                </a:lnTo>
                <a:lnTo>
                  <a:pt x="3492432" y="2826223"/>
                </a:lnTo>
                <a:lnTo>
                  <a:pt x="3500270" y="2863979"/>
                </a:lnTo>
                <a:lnTo>
                  <a:pt x="3507701" y="2901822"/>
                </a:lnTo>
                <a:lnTo>
                  <a:pt x="0" y="3570952"/>
                </a:lnTo>
                <a:close/>
              </a:path>
            </a:pathLst>
          </a:custGeom>
          <a:solidFill>
            <a:srgbClr val="E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10576" y="4910952"/>
            <a:ext cx="3571240" cy="2389505"/>
          </a:xfrm>
          <a:custGeom>
            <a:avLst/>
            <a:gdLst/>
            <a:ahLst/>
            <a:cxnLst/>
            <a:rect l="l" t="t" r="r" b="b"/>
            <a:pathLst>
              <a:path w="3571240" h="2389504">
                <a:moveTo>
                  <a:pt x="3129249" y="2389449"/>
                </a:moveTo>
                <a:lnTo>
                  <a:pt x="0" y="669129"/>
                </a:lnTo>
                <a:lnTo>
                  <a:pt x="3507701" y="0"/>
                </a:lnTo>
                <a:lnTo>
                  <a:pt x="3516975" y="50592"/>
                </a:lnTo>
                <a:lnTo>
                  <a:pt x="3525516" y="101291"/>
                </a:lnTo>
                <a:lnTo>
                  <a:pt x="3533325" y="152098"/>
                </a:lnTo>
                <a:lnTo>
                  <a:pt x="3540401" y="203012"/>
                </a:lnTo>
                <a:lnTo>
                  <a:pt x="3546744" y="254033"/>
                </a:lnTo>
                <a:lnTo>
                  <a:pt x="3552355" y="305162"/>
                </a:lnTo>
                <a:lnTo>
                  <a:pt x="3557229" y="356366"/>
                </a:lnTo>
                <a:lnTo>
                  <a:pt x="3561364" y="407613"/>
                </a:lnTo>
                <a:lnTo>
                  <a:pt x="3564760" y="458904"/>
                </a:lnTo>
                <a:lnTo>
                  <a:pt x="3567416" y="510239"/>
                </a:lnTo>
                <a:lnTo>
                  <a:pt x="3569333" y="561617"/>
                </a:lnTo>
                <a:lnTo>
                  <a:pt x="3570511" y="613039"/>
                </a:lnTo>
                <a:lnTo>
                  <a:pt x="3570949" y="664473"/>
                </a:lnTo>
                <a:lnTo>
                  <a:pt x="3570647" y="715886"/>
                </a:lnTo>
                <a:lnTo>
                  <a:pt x="3569604" y="767279"/>
                </a:lnTo>
                <a:lnTo>
                  <a:pt x="3567821" y="818651"/>
                </a:lnTo>
                <a:lnTo>
                  <a:pt x="3565298" y="870003"/>
                </a:lnTo>
                <a:lnTo>
                  <a:pt x="3562034" y="921335"/>
                </a:lnTo>
                <a:lnTo>
                  <a:pt x="3558033" y="972614"/>
                </a:lnTo>
                <a:lnTo>
                  <a:pt x="3553295" y="1023810"/>
                </a:lnTo>
                <a:lnTo>
                  <a:pt x="3547822" y="1074921"/>
                </a:lnTo>
                <a:lnTo>
                  <a:pt x="3541613" y="1125948"/>
                </a:lnTo>
                <a:lnTo>
                  <a:pt x="3534668" y="1176891"/>
                </a:lnTo>
                <a:lnTo>
                  <a:pt x="3526988" y="1227749"/>
                </a:lnTo>
                <a:lnTo>
                  <a:pt x="3518576" y="1278492"/>
                </a:lnTo>
                <a:lnTo>
                  <a:pt x="3509439" y="1329088"/>
                </a:lnTo>
                <a:lnTo>
                  <a:pt x="3499576" y="1379536"/>
                </a:lnTo>
                <a:lnTo>
                  <a:pt x="3488987" y="1429837"/>
                </a:lnTo>
                <a:lnTo>
                  <a:pt x="3477672" y="1479991"/>
                </a:lnTo>
                <a:lnTo>
                  <a:pt x="3465632" y="1529997"/>
                </a:lnTo>
                <a:lnTo>
                  <a:pt x="3452873" y="1579825"/>
                </a:lnTo>
                <a:lnTo>
                  <a:pt x="3439404" y="1629443"/>
                </a:lnTo>
                <a:lnTo>
                  <a:pt x="3425225" y="1678852"/>
                </a:lnTo>
                <a:lnTo>
                  <a:pt x="3410335" y="1728052"/>
                </a:lnTo>
                <a:lnTo>
                  <a:pt x="3394735" y="1777042"/>
                </a:lnTo>
                <a:lnTo>
                  <a:pt x="3378425" y="1825823"/>
                </a:lnTo>
                <a:lnTo>
                  <a:pt x="3361415" y="1874364"/>
                </a:lnTo>
                <a:lnTo>
                  <a:pt x="3343715" y="1922635"/>
                </a:lnTo>
                <a:lnTo>
                  <a:pt x="3325325" y="1970637"/>
                </a:lnTo>
                <a:lnTo>
                  <a:pt x="3306246" y="2018368"/>
                </a:lnTo>
                <a:lnTo>
                  <a:pt x="3286477" y="2065830"/>
                </a:lnTo>
                <a:lnTo>
                  <a:pt x="3266018" y="2113021"/>
                </a:lnTo>
                <a:lnTo>
                  <a:pt x="3244883" y="2159913"/>
                </a:lnTo>
                <a:lnTo>
                  <a:pt x="3223084" y="2206477"/>
                </a:lnTo>
                <a:lnTo>
                  <a:pt x="3200621" y="2252713"/>
                </a:lnTo>
                <a:lnTo>
                  <a:pt x="3177494" y="2298620"/>
                </a:lnTo>
                <a:lnTo>
                  <a:pt x="3153704" y="2344199"/>
                </a:lnTo>
                <a:lnTo>
                  <a:pt x="3129249" y="2389449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10576" y="5580082"/>
            <a:ext cx="3129280" cy="3320415"/>
          </a:xfrm>
          <a:custGeom>
            <a:avLst/>
            <a:gdLst/>
            <a:ahLst/>
            <a:cxnLst/>
            <a:rect l="l" t="t" r="r" b="b"/>
            <a:pathLst>
              <a:path w="3129279" h="3320415">
                <a:moveTo>
                  <a:pt x="1314555" y="3320187"/>
                </a:moveTo>
                <a:lnTo>
                  <a:pt x="0" y="0"/>
                </a:lnTo>
                <a:lnTo>
                  <a:pt x="3129249" y="1720319"/>
                </a:lnTo>
                <a:lnTo>
                  <a:pt x="3104146" y="1765213"/>
                </a:lnTo>
                <a:lnTo>
                  <a:pt x="3078411" y="1809722"/>
                </a:lnTo>
                <a:lnTo>
                  <a:pt x="3052042" y="1853847"/>
                </a:lnTo>
                <a:lnTo>
                  <a:pt x="3025040" y="1897587"/>
                </a:lnTo>
                <a:lnTo>
                  <a:pt x="2997405" y="1940943"/>
                </a:lnTo>
                <a:lnTo>
                  <a:pt x="2969138" y="1983914"/>
                </a:lnTo>
                <a:lnTo>
                  <a:pt x="2940255" y="2026475"/>
                </a:lnTo>
                <a:lnTo>
                  <a:pt x="2910775" y="2068597"/>
                </a:lnTo>
                <a:lnTo>
                  <a:pt x="2880697" y="2110282"/>
                </a:lnTo>
                <a:lnTo>
                  <a:pt x="2850022" y="2151530"/>
                </a:lnTo>
                <a:lnTo>
                  <a:pt x="2818749" y="2192339"/>
                </a:lnTo>
                <a:lnTo>
                  <a:pt x="2786879" y="2232711"/>
                </a:lnTo>
                <a:lnTo>
                  <a:pt x="2754432" y="2272621"/>
                </a:lnTo>
                <a:lnTo>
                  <a:pt x="2721427" y="2312043"/>
                </a:lnTo>
                <a:lnTo>
                  <a:pt x="2687864" y="2350977"/>
                </a:lnTo>
                <a:lnTo>
                  <a:pt x="2653745" y="2389423"/>
                </a:lnTo>
                <a:lnTo>
                  <a:pt x="2619067" y="2427383"/>
                </a:lnTo>
                <a:lnTo>
                  <a:pt x="2583833" y="2464854"/>
                </a:lnTo>
                <a:lnTo>
                  <a:pt x="2548063" y="2501815"/>
                </a:lnTo>
                <a:lnTo>
                  <a:pt x="2511779" y="2538242"/>
                </a:lnTo>
                <a:lnTo>
                  <a:pt x="2474982" y="2574135"/>
                </a:lnTo>
                <a:lnTo>
                  <a:pt x="2437673" y="2609494"/>
                </a:lnTo>
                <a:lnTo>
                  <a:pt x="2399849" y="2644319"/>
                </a:lnTo>
                <a:lnTo>
                  <a:pt x="2361513" y="2678611"/>
                </a:lnTo>
                <a:lnTo>
                  <a:pt x="2322687" y="2712347"/>
                </a:lnTo>
                <a:lnTo>
                  <a:pt x="2283396" y="2745507"/>
                </a:lnTo>
                <a:lnTo>
                  <a:pt x="2243639" y="2778091"/>
                </a:lnTo>
                <a:lnTo>
                  <a:pt x="2203417" y="2810099"/>
                </a:lnTo>
                <a:lnTo>
                  <a:pt x="2162730" y="2841531"/>
                </a:lnTo>
                <a:lnTo>
                  <a:pt x="2121578" y="2872386"/>
                </a:lnTo>
                <a:lnTo>
                  <a:pt x="2079986" y="2902647"/>
                </a:lnTo>
                <a:lnTo>
                  <a:pt x="2037980" y="2932293"/>
                </a:lnTo>
                <a:lnTo>
                  <a:pt x="1995560" y="2961325"/>
                </a:lnTo>
                <a:lnTo>
                  <a:pt x="1952726" y="2989743"/>
                </a:lnTo>
                <a:lnTo>
                  <a:pt x="1909479" y="3017547"/>
                </a:lnTo>
                <a:lnTo>
                  <a:pt x="1865817" y="3044737"/>
                </a:lnTo>
                <a:lnTo>
                  <a:pt x="1821769" y="3071296"/>
                </a:lnTo>
                <a:lnTo>
                  <a:pt x="1777362" y="3097207"/>
                </a:lnTo>
                <a:lnTo>
                  <a:pt x="1732595" y="3122471"/>
                </a:lnTo>
                <a:lnTo>
                  <a:pt x="1687469" y="3147087"/>
                </a:lnTo>
                <a:lnTo>
                  <a:pt x="1641984" y="3171055"/>
                </a:lnTo>
                <a:lnTo>
                  <a:pt x="1596139" y="3194376"/>
                </a:lnTo>
                <a:lnTo>
                  <a:pt x="1549964" y="3217035"/>
                </a:lnTo>
                <a:lnTo>
                  <a:pt x="1503486" y="3239018"/>
                </a:lnTo>
                <a:lnTo>
                  <a:pt x="1456706" y="3260325"/>
                </a:lnTo>
                <a:lnTo>
                  <a:pt x="1409625" y="3280955"/>
                </a:lnTo>
                <a:lnTo>
                  <a:pt x="1362241" y="3300909"/>
                </a:lnTo>
                <a:lnTo>
                  <a:pt x="1314555" y="3320187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95520" y="5580082"/>
            <a:ext cx="4330065" cy="3571240"/>
          </a:xfrm>
          <a:custGeom>
            <a:avLst/>
            <a:gdLst/>
            <a:ahLst/>
            <a:cxnLst/>
            <a:rect l="l" t="t" r="r" b="b"/>
            <a:pathLst>
              <a:path w="4330065" h="3571240">
                <a:moveTo>
                  <a:pt x="3011551" y="3570950"/>
                </a:moveTo>
                <a:lnTo>
                  <a:pt x="2972986" y="3570704"/>
                </a:lnTo>
                <a:lnTo>
                  <a:pt x="2934426" y="3570042"/>
                </a:lnTo>
                <a:lnTo>
                  <a:pt x="2895880" y="3568963"/>
                </a:lnTo>
                <a:lnTo>
                  <a:pt x="2857348" y="3567468"/>
                </a:lnTo>
                <a:lnTo>
                  <a:pt x="2818830" y="3565557"/>
                </a:lnTo>
                <a:lnTo>
                  <a:pt x="2780335" y="3563229"/>
                </a:lnTo>
                <a:lnTo>
                  <a:pt x="2741871" y="3560487"/>
                </a:lnTo>
                <a:lnTo>
                  <a:pt x="2703440" y="3557329"/>
                </a:lnTo>
                <a:lnTo>
                  <a:pt x="2665040" y="3553756"/>
                </a:lnTo>
                <a:lnTo>
                  <a:pt x="2626681" y="3549769"/>
                </a:lnTo>
                <a:lnTo>
                  <a:pt x="2588372" y="3545368"/>
                </a:lnTo>
                <a:lnTo>
                  <a:pt x="2550112" y="3540554"/>
                </a:lnTo>
                <a:lnTo>
                  <a:pt x="2511903" y="3535327"/>
                </a:lnTo>
                <a:lnTo>
                  <a:pt x="2473752" y="3529687"/>
                </a:lnTo>
                <a:lnTo>
                  <a:pt x="2435668" y="3523636"/>
                </a:lnTo>
                <a:lnTo>
                  <a:pt x="2397653" y="3517174"/>
                </a:lnTo>
                <a:lnTo>
                  <a:pt x="2359704" y="3510301"/>
                </a:lnTo>
                <a:lnTo>
                  <a:pt x="2321833" y="3503019"/>
                </a:lnTo>
                <a:lnTo>
                  <a:pt x="2284046" y="3495329"/>
                </a:lnTo>
                <a:lnTo>
                  <a:pt x="2246345" y="3487231"/>
                </a:lnTo>
                <a:lnTo>
                  <a:pt x="2208729" y="3478726"/>
                </a:lnTo>
                <a:lnTo>
                  <a:pt x="2171207" y="3469815"/>
                </a:lnTo>
                <a:lnTo>
                  <a:pt x="2133788" y="3460501"/>
                </a:lnTo>
                <a:lnTo>
                  <a:pt x="2096471" y="3450783"/>
                </a:lnTo>
                <a:lnTo>
                  <a:pt x="2059258" y="3440661"/>
                </a:lnTo>
                <a:lnTo>
                  <a:pt x="2022155" y="3430138"/>
                </a:lnTo>
                <a:lnTo>
                  <a:pt x="1985173" y="3419217"/>
                </a:lnTo>
                <a:lnTo>
                  <a:pt x="1948311" y="3407896"/>
                </a:lnTo>
                <a:lnTo>
                  <a:pt x="1911569" y="3396177"/>
                </a:lnTo>
                <a:lnTo>
                  <a:pt x="1874956" y="3384062"/>
                </a:lnTo>
                <a:lnTo>
                  <a:pt x="1838480" y="3371553"/>
                </a:lnTo>
                <a:lnTo>
                  <a:pt x="1802142" y="3358651"/>
                </a:lnTo>
                <a:lnTo>
                  <a:pt x="1765940" y="3345356"/>
                </a:lnTo>
                <a:lnTo>
                  <a:pt x="1729884" y="3331671"/>
                </a:lnTo>
                <a:lnTo>
                  <a:pt x="1693983" y="3317599"/>
                </a:lnTo>
                <a:lnTo>
                  <a:pt x="1658235" y="3303140"/>
                </a:lnTo>
                <a:lnTo>
                  <a:pt x="1622641" y="3288295"/>
                </a:lnTo>
                <a:lnTo>
                  <a:pt x="1587210" y="3273065"/>
                </a:lnTo>
                <a:lnTo>
                  <a:pt x="1551949" y="3257456"/>
                </a:lnTo>
                <a:lnTo>
                  <a:pt x="1516860" y="3241467"/>
                </a:lnTo>
                <a:lnTo>
                  <a:pt x="1481940" y="3225098"/>
                </a:lnTo>
                <a:lnTo>
                  <a:pt x="1447200" y="3208353"/>
                </a:lnTo>
                <a:lnTo>
                  <a:pt x="1412646" y="3191235"/>
                </a:lnTo>
                <a:lnTo>
                  <a:pt x="1378279" y="3173746"/>
                </a:lnTo>
                <a:lnTo>
                  <a:pt x="1344099" y="3155884"/>
                </a:lnTo>
                <a:lnTo>
                  <a:pt x="1310114" y="3137655"/>
                </a:lnTo>
                <a:lnTo>
                  <a:pt x="1276332" y="3119061"/>
                </a:lnTo>
                <a:lnTo>
                  <a:pt x="1242753" y="3100104"/>
                </a:lnTo>
                <a:lnTo>
                  <a:pt x="1209376" y="3080783"/>
                </a:lnTo>
                <a:lnTo>
                  <a:pt x="1176210" y="3061103"/>
                </a:lnTo>
                <a:lnTo>
                  <a:pt x="1143262" y="3041068"/>
                </a:lnTo>
                <a:lnTo>
                  <a:pt x="1110533" y="3020678"/>
                </a:lnTo>
                <a:lnTo>
                  <a:pt x="1078021" y="2999933"/>
                </a:lnTo>
                <a:lnTo>
                  <a:pt x="1045736" y="2978839"/>
                </a:lnTo>
                <a:lnTo>
                  <a:pt x="1013684" y="2957400"/>
                </a:lnTo>
                <a:lnTo>
                  <a:pt x="981866" y="2935616"/>
                </a:lnTo>
                <a:lnTo>
                  <a:pt x="950281" y="2913487"/>
                </a:lnTo>
                <a:lnTo>
                  <a:pt x="918937" y="2891018"/>
                </a:lnTo>
                <a:lnTo>
                  <a:pt x="887840" y="2868215"/>
                </a:lnTo>
                <a:lnTo>
                  <a:pt x="856992" y="2845078"/>
                </a:lnTo>
                <a:lnTo>
                  <a:pt x="826392" y="2821605"/>
                </a:lnTo>
                <a:lnTo>
                  <a:pt x="796048" y="2797804"/>
                </a:lnTo>
                <a:lnTo>
                  <a:pt x="765965" y="2773679"/>
                </a:lnTo>
                <a:lnTo>
                  <a:pt x="736145" y="2749231"/>
                </a:lnTo>
                <a:lnTo>
                  <a:pt x="706588" y="2724459"/>
                </a:lnTo>
                <a:lnTo>
                  <a:pt x="677299" y="2699370"/>
                </a:lnTo>
                <a:lnTo>
                  <a:pt x="648286" y="2673968"/>
                </a:lnTo>
                <a:lnTo>
                  <a:pt x="619550" y="2648255"/>
                </a:lnTo>
                <a:lnTo>
                  <a:pt x="591090" y="2622230"/>
                </a:lnTo>
                <a:lnTo>
                  <a:pt x="562912" y="2595899"/>
                </a:lnTo>
                <a:lnTo>
                  <a:pt x="535023" y="2569269"/>
                </a:lnTo>
                <a:lnTo>
                  <a:pt x="507424" y="2542338"/>
                </a:lnTo>
                <a:lnTo>
                  <a:pt x="480114" y="2515108"/>
                </a:lnTo>
                <a:lnTo>
                  <a:pt x="453099" y="2487585"/>
                </a:lnTo>
                <a:lnTo>
                  <a:pt x="426387" y="2459776"/>
                </a:lnTo>
                <a:lnTo>
                  <a:pt x="399976" y="2431679"/>
                </a:lnTo>
                <a:lnTo>
                  <a:pt x="373867" y="2403295"/>
                </a:lnTo>
                <a:lnTo>
                  <a:pt x="348066" y="2374631"/>
                </a:lnTo>
                <a:lnTo>
                  <a:pt x="322580" y="2345694"/>
                </a:lnTo>
                <a:lnTo>
                  <a:pt x="297407" y="2316482"/>
                </a:lnTo>
                <a:lnTo>
                  <a:pt x="272548" y="2286997"/>
                </a:lnTo>
                <a:lnTo>
                  <a:pt x="248010" y="2257246"/>
                </a:lnTo>
                <a:lnTo>
                  <a:pt x="223796" y="2227235"/>
                </a:lnTo>
                <a:lnTo>
                  <a:pt x="199908" y="2196964"/>
                </a:lnTo>
                <a:lnTo>
                  <a:pt x="176346" y="2166433"/>
                </a:lnTo>
                <a:lnTo>
                  <a:pt x="153115" y="2135650"/>
                </a:lnTo>
                <a:lnTo>
                  <a:pt x="130220" y="2104621"/>
                </a:lnTo>
                <a:lnTo>
                  <a:pt x="107662" y="2073347"/>
                </a:lnTo>
                <a:lnTo>
                  <a:pt x="85440" y="2041827"/>
                </a:lnTo>
                <a:lnTo>
                  <a:pt x="63560" y="2010069"/>
                </a:lnTo>
                <a:lnTo>
                  <a:pt x="42026" y="1978081"/>
                </a:lnTo>
                <a:lnTo>
                  <a:pt x="20840" y="1945862"/>
                </a:lnTo>
                <a:lnTo>
                  <a:pt x="0" y="1913412"/>
                </a:lnTo>
                <a:lnTo>
                  <a:pt x="3015055" y="0"/>
                </a:lnTo>
                <a:lnTo>
                  <a:pt x="4329610" y="3320187"/>
                </a:lnTo>
                <a:lnTo>
                  <a:pt x="4293676" y="3334190"/>
                </a:lnTo>
                <a:lnTo>
                  <a:pt x="4257598" y="3347803"/>
                </a:lnTo>
                <a:lnTo>
                  <a:pt x="4221375" y="3361025"/>
                </a:lnTo>
                <a:lnTo>
                  <a:pt x="4185006" y="3373857"/>
                </a:lnTo>
                <a:lnTo>
                  <a:pt x="4148502" y="3386295"/>
                </a:lnTo>
                <a:lnTo>
                  <a:pt x="4111869" y="3398337"/>
                </a:lnTo>
                <a:lnTo>
                  <a:pt x="4075109" y="3409983"/>
                </a:lnTo>
                <a:lnTo>
                  <a:pt x="4038220" y="3421232"/>
                </a:lnTo>
                <a:lnTo>
                  <a:pt x="4001212" y="3432082"/>
                </a:lnTo>
                <a:lnTo>
                  <a:pt x="3964094" y="3442531"/>
                </a:lnTo>
                <a:lnTo>
                  <a:pt x="3926865" y="3452578"/>
                </a:lnTo>
                <a:lnTo>
                  <a:pt x="3889525" y="3462224"/>
                </a:lnTo>
                <a:lnTo>
                  <a:pt x="3852083" y="3471467"/>
                </a:lnTo>
                <a:lnTo>
                  <a:pt x="3814548" y="3480303"/>
                </a:lnTo>
                <a:lnTo>
                  <a:pt x="3776920" y="3488733"/>
                </a:lnTo>
                <a:lnTo>
                  <a:pt x="3739198" y="3496758"/>
                </a:lnTo>
                <a:lnTo>
                  <a:pt x="3701392" y="3504374"/>
                </a:lnTo>
                <a:lnTo>
                  <a:pt x="3663511" y="3511581"/>
                </a:lnTo>
                <a:lnTo>
                  <a:pt x="3625553" y="3518379"/>
                </a:lnTo>
                <a:lnTo>
                  <a:pt x="3587520" y="3524767"/>
                </a:lnTo>
                <a:lnTo>
                  <a:pt x="3549421" y="3530744"/>
                </a:lnTo>
                <a:lnTo>
                  <a:pt x="3511263" y="3536308"/>
                </a:lnTo>
                <a:lnTo>
                  <a:pt x="3473048" y="3541460"/>
                </a:lnTo>
                <a:lnTo>
                  <a:pt x="3434775" y="3546200"/>
                </a:lnTo>
                <a:lnTo>
                  <a:pt x="3396453" y="3550526"/>
                </a:lnTo>
                <a:lnTo>
                  <a:pt x="3358091" y="3554437"/>
                </a:lnTo>
                <a:lnTo>
                  <a:pt x="3319688" y="3557934"/>
                </a:lnTo>
                <a:lnTo>
                  <a:pt x="3281246" y="3561016"/>
                </a:lnTo>
                <a:lnTo>
                  <a:pt x="3242773" y="3563684"/>
                </a:lnTo>
                <a:lnTo>
                  <a:pt x="3204278" y="3565935"/>
                </a:lnTo>
                <a:lnTo>
                  <a:pt x="3165760" y="3567771"/>
                </a:lnTo>
                <a:lnTo>
                  <a:pt x="3127221" y="3569190"/>
                </a:lnTo>
                <a:lnTo>
                  <a:pt x="3088668" y="3570193"/>
                </a:lnTo>
                <a:lnTo>
                  <a:pt x="3050112" y="3570780"/>
                </a:lnTo>
                <a:lnTo>
                  <a:pt x="3011551" y="357095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5539649" y="5132523"/>
            <a:ext cx="3571240" cy="2361565"/>
          </a:xfrm>
          <a:custGeom>
            <a:avLst/>
            <a:gdLst/>
            <a:ahLst/>
            <a:cxnLst/>
            <a:rect l="l" t="t" r="r" b="b"/>
            <a:pathLst>
              <a:path w="3571240" h="2361565">
                <a:moveTo>
                  <a:pt x="555871" y="2360971"/>
                </a:moveTo>
                <a:lnTo>
                  <a:pt x="528624" y="2317345"/>
                </a:lnTo>
                <a:lnTo>
                  <a:pt x="502018" y="2273350"/>
                </a:lnTo>
                <a:lnTo>
                  <a:pt x="476055" y="2228986"/>
                </a:lnTo>
                <a:lnTo>
                  <a:pt x="450733" y="2184252"/>
                </a:lnTo>
                <a:lnTo>
                  <a:pt x="426053" y="2139149"/>
                </a:lnTo>
                <a:lnTo>
                  <a:pt x="402015" y="2093676"/>
                </a:lnTo>
                <a:lnTo>
                  <a:pt x="378633" y="2047862"/>
                </a:lnTo>
                <a:lnTo>
                  <a:pt x="355923" y="2001736"/>
                </a:lnTo>
                <a:lnTo>
                  <a:pt x="333884" y="1955297"/>
                </a:lnTo>
                <a:lnTo>
                  <a:pt x="312517" y="1908545"/>
                </a:lnTo>
                <a:lnTo>
                  <a:pt x="291821" y="1861480"/>
                </a:lnTo>
                <a:lnTo>
                  <a:pt x="271796" y="1814103"/>
                </a:lnTo>
                <a:lnTo>
                  <a:pt x="252455" y="1766442"/>
                </a:lnTo>
                <a:lnTo>
                  <a:pt x="233810" y="1718528"/>
                </a:lnTo>
                <a:lnTo>
                  <a:pt x="215860" y="1670361"/>
                </a:lnTo>
                <a:lnTo>
                  <a:pt x="198606" y="1621939"/>
                </a:lnTo>
                <a:lnTo>
                  <a:pt x="182049" y="1573265"/>
                </a:lnTo>
                <a:lnTo>
                  <a:pt x="166187" y="1524336"/>
                </a:lnTo>
                <a:lnTo>
                  <a:pt x="151030" y="1475185"/>
                </a:lnTo>
                <a:lnTo>
                  <a:pt x="136588" y="1425841"/>
                </a:lnTo>
                <a:lnTo>
                  <a:pt x="122862" y="1376304"/>
                </a:lnTo>
                <a:lnTo>
                  <a:pt x="109851" y="1326574"/>
                </a:lnTo>
                <a:lnTo>
                  <a:pt x="97554" y="1276652"/>
                </a:lnTo>
                <a:lnTo>
                  <a:pt x="85973" y="1226538"/>
                </a:lnTo>
                <a:lnTo>
                  <a:pt x="75114" y="1176262"/>
                </a:lnTo>
                <a:lnTo>
                  <a:pt x="64984" y="1125855"/>
                </a:lnTo>
                <a:lnTo>
                  <a:pt x="55584" y="1075319"/>
                </a:lnTo>
                <a:lnTo>
                  <a:pt x="46912" y="1024652"/>
                </a:lnTo>
                <a:lnTo>
                  <a:pt x="38969" y="973855"/>
                </a:lnTo>
                <a:lnTo>
                  <a:pt x="31756" y="922928"/>
                </a:lnTo>
                <a:lnTo>
                  <a:pt x="25276" y="871903"/>
                </a:lnTo>
                <a:lnTo>
                  <a:pt x="19533" y="820811"/>
                </a:lnTo>
                <a:lnTo>
                  <a:pt x="14528" y="769652"/>
                </a:lnTo>
                <a:lnTo>
                  <a:pt x="10260" y="718426"/>
                </a:lnTo>
                <a:lnTo>
                  <a:pt x="6730" y="667133"/>
                </a:lnTo>
                <a:lnTo>
                  <a:pt x="3938" y="615773"/>
                </a:lnTo>
                <a:lnTo>
                  <a:pt x="1884" y="564379"/>
                </a:lnTo>
                <a:lnTo>
                  <a:pt x="572" y="512982"/>
                </a:lnTo>
                <a:lnTo>
                  <a:pt x="0" y="461582"/>
                </a:lnTo>
                <a:lnTo>
                  <a:pt x="168" y="410178"/>
                </a:lnTo>
                <a:lnTo>
                  <a:pt x="1077" y="358772"/>
                </a:lnTo>
                <a:lnTo>
                  <a:pt x="2727" y="307364"/>
                </a:lnTo>
                <a:lnTo>
                  <a:pt x="5116" y="255984"/>
                </a:lnTo>
                <a:lnTo>
                  <a:pt x="8243" y="204665"/>
                </a:lnTo>
                <a:lnTo>
                  <a:pt x="12108" y="153407"/>
                </a:lnTo>
                <a:lnTo>
                  <a:pt x="16711" y="102210"/>
                </a:lnTo>
                <a:lnTo>
                  <a:pt x="22052" y="51074"/>
                </a:lnTo>
                <a:lnTo>
                  <a:pt x="28131" y="0"/>
                </a:lnTo>
                <a:lnTo>
                  <a:pt x="3570926" y="447559"/>
                </a:lnTo>
                <a:lnTo>
                  <a:pt x="555871" y="2360971"/>
                </a:lnTo>
                <a:close/>
              </a:path>
            </a:pathLst>
          </a:custGeom>
          <a:solidFill>
            <a:srgbClr val="F961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567781" y="3859763"/>
            <a:ext cx="3543300" cy="1720850"/>
          </a:xfrm>
          <a:custGeom>
            <a:avLst/>
            <a:gdLst/>
            <a:ahLst/>
            <a:cxnLst/>
            <a:rect l="l" t="t" r="r" b="b"/>
            <a:pathLst>
              <a:path w="3543300" h="1720850">
                <a:moveTo>
                  <a:pt x="3542794" y="1720319"/>
                </a:moveTo>
                <a:lnTo>
                  <a:pt x="0" y="1272760"/>
                </a:lnTo>
                <a:lnTo>
                  <a:pt x="6875" y="1221320"/>
                </a:lnTo>
                <a:lnTo>
                  <a:pt x="14484" y="1170044"/>
                </a:lnTo>
                <a:lnTo>
                  <a:pt x="22828" y="1118932"/>
                </a:lnTo>
                <a:lnTo>
                  <a:pt x="31904" y="1067984"/>
                </a:lnTo>
                <a:lnTo>
                  <a:pt x="41715" y="1017200"/>
                </a:lnTo>
                <a:lnTo>
                  <a:pt x="52259" y="966581"/>
                </a:lnTo>
                <a:lnTo>
                  <a:pt x="63538" y="916125"/>
                </a:lnTo>
                <a:lnTo>
                  <a:pt x="75550" y="865833"/>
                </a:lnTo>
                <a:lnTo>
                  <a:pt x="88295" y="815705"/>
                </a:lnTo>
                <a:lnTo>
                  <a:pt x="101775" y="765741"/>
                </a:lnTo>
                <a:lnTo>
                  <a:pt x="115988" y="715941"/>
                </a:lnTo>
                <a:lnTo>
                  <a:pt x="130935" y="666306"/>
                </a:lnTo>
                <a:lnTo>
                  <a:pt x="146616" y="616834"/>
                </a:lnTo>
                <a:lnTo>
                  <a:pt x="163009" y="567593"/>
                </a:lnTo>
                <a:lnTo>
                  <a:pt x="180091" y="518652"/>
                </a:lnTo>
                <a:lnTo>
                  <a:pt x="197864" y="470008"/>
                </a:lnTo>
                <a:lnTo>
                  <a:pt x="216327" y="421664"/>
                </a:lnTo>
                <a:lnTo>
                  <a:pt x="235480" y="373618"/>
                </a:lnTo>
                <a:lnTo>
                  <a:pt x="255323" y="325870"/>
                </a:lnTo>
                <a:lnTo>
                  <a:pt x="275856" y="278421"/>
                </a:lnTo>
                <a:lnTo>
                  <a:pt x="297079" y="231271"/>
                </a:lnTo>
                <a:lnTo>
                  <a:pt x="318992" y="184420"/>
                </a:lnTo>
                <a:lnTo>
                  <a:pt x="341595" y="137867"/>
                </a:lnTo>
                <a:lnTo>
                  <a:pt x="364888" y="91612"/>
                </a:lnTo>
                <a:lnTo>
                  <a:pt x="388871" y="45657"/>
                </a:lnTo>
                <a:lnTo>
                  <a:pt x="413544" y="0"/>
                </a:lnTo>
                <a:lnTo>
                  <a:pt x="3542794" y="1720319"/>
                </a:lnTo>
                <a:close/>
              </a:path>
            </a:pathLst>
          </a:custGeom>
          <a:solidFill>
            <a:srgbClr val="8E00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981326" y="2009129"/>
            <a:ext cx="3129280" cy="3571240"/>
          </a:xfrm>
          <a:custGeom>
            <a:avLst/>
            <a:gdLst/>
            <a:ahLst/>
            <a:cxnLst/>
            <a:rect l="l" t="t" r="r" b="b"/>
            <a:pathLst>
              <a:path w="3129279" h="3571240">
                <a:moveTo>
                  <a:pt x="3129249" y="3570952"/>
                </a:moveTo>
                <a:lnTo>
                  <a:pt x="0" y="1850633"/>
                </a:lnTo>
                <a:lnTo>
                  <a:pt x="23249" y="1809003"/>
                </a:lnTo>
                <a:lnTo>
                  <a:pt x="47046" y="1767698"/>
                </a:lnTo>
                <a:lnTo>
                  <a:pt x="71390" y="1726718"/>
                </a:lnTo>
                <a:lnTo>
                  <a:pt x="96281" y="1686063"/>
                </a:lnTo>
                <a:lnTo>
                  <a:pt x="121719" y="1645734"/>
                </a:lnTo>
                <a:lnTo>
                  <a:pt x="147694" y="1605747"/>
                </a:lnTo>
                <a:lnTo>
                  <a:pt x="174193" y="1566122"/>
                </a:lnTo>
                <a:lnTo>
                  <a:pt x="201216" y="1526857"/>
                </a:lnTo>
                <a:lnTo>
                  <a:pt x="228764" y="1487953"/>
                </a:lnTo>
                <a:lnTo>
                  <a:pt x="256836" y="1449410"/>
                </a:lnTo>
                <a:lnTo>
                  <a:pt x="285420" y="1411245"/>
                </a:lnTo>
                <a:lnTo>
                  <a:pt x="314503" y="1373475"/>
                </a:lnTo>
                <a:lnTo>
                  <a:pt x="344085" y="1336101"/>
                </a:lnTo>
                <a:lnTo>
                  <a:pt x="374166" y="1299121"/>
                </a:lnTo>
                <a:lnTo>
                  <a:pt x="404746" y="1262536"/>
                </a:lnTo>
                <a:lnTo>
                  <a:pt x="435812" y="1226363"/>
                </a:lnTo>
                <a:lnTo>
                  <a:pt x="467350" y="1190617"/>
                </a:lnTo>
                <a:lnTo>
                  <a:pt x="499359" y="1155299"/>
                </a:lnTo>
                <a:lnTo>
                  <a:pt x="531840" y="1120408"/>
                </a:lnTo>
                <a:lnTo>
                  <a:pt x="564792" y="1085945"/>
                </a:lnTo>
                <a:lnTo>
                  <a:pt x="598202" y="1051924"/>
                </a:lnTo>
                <a:lnTo>
                  <a:pt x="632054" y="1018362"/>
                </a:lnTo>
                <a:lnTo>
                  <a:pt x="666347" y="985257"/>
                </a:lnTo>
                <a:lnTo>
                  <a:pt x="701083" y="952611"/>
                </a:lnTo>
                <a:lnTo>
                  <a:pt x="736261" y="920422"/>
                </a:lnTo>
                <a:lnTo>
                  <a:pt x="771866" y="888706"/>
                </a:lnTo>
                <a:lnTo>
                  <a:pt x="807881" y="857476"/>
                </a:lnTo>
                <a:lnTo>
                  <a:pt x="844306" y="826733"/>
                </a:lnTo>
                <a:lnTo>
                  <a:pt x="881142" y="796476"/>
                </a:lnTo>
                <a:lnTo>
                  <a:pt x="918389" y="766705"/>
                </a:lnTo>
                <a:lnTo>
                  <a:pt x="956030" y="737435"/>
                </a:lnTo>
                <a:lnTo>
                  <a:pt x="994048" y="708677"/>
                </a:lnTo>
                <a:lnTo>
                  <a:pt x="1032443" y="680432"/>
                </a:lnTo>
                <a:lnTo>
                  <a:pt x="1071215" y="652699"/>
                </a:lnTo>
                <a:lnTo>
                  <a:pt x="1110365" y="625480"/>
                </a:lnTo>
                <a:lnTo>
                  <a:pt x="1149874" y="598785"/>
                </a:lnTo>
                <a:lnTo>
                  <a:pt x="1189726" y="572627"/>
                </a:lnTo>
                <a:lnTo>
                  <a:pt x="1229919" y="547006"/>
                </a:lnTo>
                <a:lnTo>
                  <a:pt x="1270455" y="521922"/>
                </a:lnTo>
                <a:lnTo>
                  <a:pt x="1311333" y="497374"/>
                </a:lnTo>
                <a:lnTo>
                  <a:pt x="1352535" y="473374"/>
                </a:lnTo>
                <a:lnTo>
                  <a:pt x="1394042" y="449933"/>
                </a:lnTo>
                <a:lnTo>
                  <a:pt x="1435855" y="427050"/>
                </a:lnTo>
                <a:lnTo>
                  <a:pt x="1477974" y="404725"/>
                </a:lnTo>
                <a:lnTo>
                  <a:pt x="1520399" y="382959"/>
                </a:lnTo>
                <a:lnTo>
                  <a:pt x="1563110" y="361761"/>
                </a:lnTo>
                <a:lnTo>
                  <a:pt x="1606088" y="341140"/>
                </a:lnTo>
                <a:lnTo>
                  <a:pt x="1649335" y="321097"/>
                </a:lnTo>
                <a:lnTo>
                  <a:pt x="1692849" y="301632"/>
                </a:lnTo>
                <a:lnTo>
                  <a:pt x="1736630" y="282744"/>
                </a:lnTo>
                <a:lnTo>
                  <a:pt x="1780660" y="264442"/>
                </a:lnTo>
                <a:lnTo>
                  <a:pt x="1824919" y="246734"/>
                </a:lnTo>
                <a:lnTo>
                  <a:pt x="1869406" y="229620"/>
                </a:lnTo>
                <a:lnTo>
                  <a:pt x="1914121" y="213101"/>
                </a:lnTo>
                <a:lnTo>
                  <a:pt x="1959065" y="197175"/>
                </a:lnTo>
                <a:lnTo>
                  <a:pt x="2004218" y="181851"/>
                </a:lnTo>
                <a:lnTo>
                  <a:pt x="2049559" y="167135"/>
                </a:lnTo>
                <a:lnTo>
                  <a:pt x="2095089" y="153026"/>
                </a:lnTo>
                <a:lnTo>
                  <a:pt x="2140807" y="139526"/>
                </a:lnTo>
                <a:lnTo>
                  <a:pt x="2186713" y="126634"/>
                </a:lnTo>
                <a:lnTo>
                  <a:pt x="2232787" y="114356"/>
                </a:lnTo>
                <a:lnTo>
                  <a:pt x="2279009" y="102697"/>
                </a:lnTo>
                <a:lnTo>
                  <a:pt x="2325378" y="91657"/>
                </a:lnTo>
                <a:lnTo>
                  <a:pt x="2371895" y="81237"/>
                </a:lnTo>
                <a:lnTo>
                  <a:pt x="2418559" y="71436"/>
                </a:lnTo>
                <a:lnTo>
                  <a:pt x="2465349" y="62258"/>
                </a:lnTo>
                <a:lnTo>
                  <a:pt x="2512246" y="53708"/>
                </a:lnTo>
                <a:lnTo>
                  <a:pt x="2559248" y="45785"/>
                </a:lnTo>
                <a:lnTo>
                  <a:pt x="2606356" y="38491"/>
                </a:lnTo>
                <a:lnTo>
                  <a:pt x="2653570" y="31824"/>
                </a:lnTo>
                <a:lnTo>
                  <a:pt x="2700868" y="25788"/>
                </a:lnTo>
                <a:lnTo>
                  <a:pt x="2748231" y="20385"/>
                </a:lnTo>
                <a:lnTo>
                  <a:pt x="2795657" y="15615"/>
                </a:lnTo>
                <a:lnTo>
                  <a:pt x="2843146" y="11479"/>
                </a:lnTo>
                <a:lnTo>
                  <a:pt x="2890700" y="7977"/>
                </a:lnTo>
                <a:lnTo>
                  <a:pt x="2938296" y="5109"/>
                </a:lnTo>
                <a:lnTo>
                  <a:pt x="2985913" y="2877"/>
                </a:lnTo>
                <a:lnTo>
                  <a:pt x="3033551" y="1282"/>
                </a:lnTo>
                <a:lnTo>
                  <a:pt x="3081211" y="323"/>
                </a:lnTo>
                <a:lnTo>
                  <a:pt x="3128892" y="0"/>
                </a:lnTo>
                <a:lnTo>
                  <a:pt x="3129249" y="3570952"/>
                </a:lnTo>
                <a:close/>
              </a:path>
            </a:pathLst>
          </a:custGeom>
          <a:solidFill>
            <a:srgbClr val="2ED6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D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9468" y="1005268"/>
            <a:ext cx="12407900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2582" y="2122226"/>
            <a:ext cx="16957040" cy="685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5.png"/><Relationship Id="rId6" Type="http://schemas.openxmlformats.org/officeDocument/2006/relationships/image" Target="../media/image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40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40.png"/><Relationship Id="rId5" Type="http://schemas.openxmlformats.org/officeDocument/2006/relationships/image" Target="../media/image55.png"/><Relationship Id="rId6" Type="http://schemas.openxmlformats.org/officeDocument/2006/relationships/image" Target="../media/image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6.jpg"/><Relationship Id="rId4" Type="http://schemas.openxmlformats.org/officeDocument/2006/relationships/hyperlink" Target="https://www.instagram.com/haldirams2025?igsh=bmlkczJ0YWxnbXdm" TargetMode="External"/><Relationship Id="rId5" Type="http://schemas.openxmlformats.org/officeDocument/2006/relationships/image" Target="../media/image6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68.png"/><Relationship Id="rId4" Type="http://schemas.openxmlformats.org/officeDocument/2006/relationships/image" Target="../media/image1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hyperlink" Target="https://www.instagram.com/haldirams2025?igsh=bmlkczJ0YWxnbXdm" TargetMode="Externa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5.png"/><Relationship Id="rId4" Type="http://schemas.openxmlformats.org/officeDocument/2006/relationships/image" Target="../media/image6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10.png"/><Relationship Id="rId4" Type="http://schemas.openxmlformats.org/officeDocument/2006/relationships/image" Target="../media/image80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1.jp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73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6438" y="1041399"/>
              <a:ext cx="15767913" cy="8216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39623" y="2009129"/>
            <a:ext cx="7142480" cy="7142480"/>
            <a:chOff x="5539623" y="2009129"/>
            <a:chExt cx="7142480" cy="7142480"/>
          </a:xfrm>
        </p:grpSpPr>
        <p:sp>
          <p:nvSpPr>
            <p:cNvPr id="3" name="object 3" descr=""/>
            <p:cNvSpPr/>
            <p:nvPr/>
          </p:nvSpPr>
          <p:spPr>
            <a:xfrm>
              <a:off x="9110575" y="2009129"/>
              <a:ext cx="3571240" cy="5669915"/>
            </a:xfrm>
            <a:custGeom>
              <a:avLst/>
              <a:gdLst/>
              <a:ahLst/>
              <a:cxnLst/>
              <a:rect l="l" t="t" r="r" b="b"/>
              <a:pathLst>
                <a:path w="3571240" h="5669915">
                  <a:moveTo>
                    <a:pt x="2888961" y="5669905"/>
                  </a:moveTo>
                  <a:lnTo>
                    <a:pt x="0" y="3570952"/>
                  </a:lnTo>
                  <a:lnTo>
                    <a:pt x="0" y="0"/>
                  </a:lnTo>
                  <a:lnTo>
                    <a:pt x="49088" y="337"/>
                  </a:lnTo>
                  <a:lnTo>
                    <a:pt x="98153" y="1348"/>
                  </a:lnTo>
                  <a:lnTo>
                    <a:pt x="147196" y="3034"/>
                  </a:lnTo>
                  <a:lnTo>
                    <a:pt x="196215" y="5394"/>
                  </a:lnTo>
                  <a:lnTo>
                    <a:pt x="245211" y="8429"/>
                  </a:lnTo>
                  <a:lnTo>
                    <a:pt x="294160" y="12136"/>
                  </a:lnTo>
                  <a:lnTo>
                    <a:pt x="343040" y="16514"/>
                  </a:lnTo>
                  <a:lnTo>
                    <a:pt x="391851" y="21564"/>
                  </a:lnTo>
                  <a:lnTo>
                    <a:pt x="440592" y="27284"/>
                  </a:lnTo>
                  <a:lnTo>
                    <a:pt x="489264" y="33676"/>
                  </a:lnTo>
                  <a:lnTo>
                    <a:pt x="537843" y="40736"/>
                  </a:lnTo>
                  <a:lnTo>
                    <a:pt x="586308" y="48460"/>
                  </a:lnTo>
                  <a:lnTo>
                    <a:pt x="634656" y="56850"/>
                  </a:lnTo>
                  <a:lnTo>
                    <a:pt x="682890" y="65904"/>
                  </a:lnTo>
                  <a:lnTo>
                    <a:pt x="731008" y="75622"/>
                  </a:lnTo>
                  <a:lnTo>
                    <a:pt x="778988" y="86001"/>
                  </a:lnTo>
                  <a:lnTo>
                    <a:pt x="826807" y="97036"/>
                  </a:lnTo>
                  <a:lnTo>
                    <a:pt x="874466" y="108725"/>
                  </a:lnTo>
                  <a:lnTo>
                    <a:pt x="921963" y="121070"/>
                  </a:lnTo>
                  <a:lnTo>
                    <a:pt x="969300" y="134070"/>
                  </a:lnTo>
                  <a:lnTo>
                    <a:pt x="1016454" y="147719"/>
                  </a:lnTo>
                  <a:lnTo>
                    <a:pt x="1063403" y="162011"/>
                  </a:lnTo>
                  <a:lnTo>
                    <a:pt x="1110146" y="176946"/>
                  </a:lnTo>
                  <a:lnTo>
                    <a:pt x="1156684" y="192523"/>
                  </a:lnTo>
                  <a:lnTo>
                    <a:pt x="1203017" y="208743"/>
                  </a:lnTo>
                  <a:lnTo>
                    <a:pt x="1249123" y="225598"/>
                  </a:lnTo>
                  <a:lnTo>
                    <a:pt x="1294979" y="243080"/>
                  </a:lnTo>
                  <a:lnTo>
                    <a:pt x="1340587" y="261189"/>
                  </a:lnTo>
                  <a:lnTo>
                    <a:pt x="1385945" y="279925"/>
                  </a:lnTo>
                  <a:lnTo>
                    <a:pt x="1431055" y="299288"/>
                  </a:lnTo>
                  <a:lnTo>
                    <a:pt x="1475894" y="319269"/>
                  </a:lnTo>
                  <a:lnTo>
                    <a:pt x="1520441" y="339859"/>
                  </a:lnTo>
                  <a:lnTo>
                    <a:pt x="1564698" y="361057"/>
                  </a:lnTo>
                  <a:lnTo>
                    <a:pt x="1608663" y="382864"/>
                  </a:lnTo>
                  <a:lnTo>
                    <a:pt x="1652336" y="405279"/>
                  </a:lnTo>
                  <a:lnTo>
                    <a:pt x="1695697" y="428292"/>
                  </a:lnTo>
                  <a:lnTo>
                    <a:pt x="1738726" y="451892"/>
                  </a:lnTo>
                  <a:lnTo>
                    <a:pt x="1781422" y="476079"/>
                  </a:lnTo>
                  <a:lnTo>
                    <a:pt x="1823786" y="500853"/>
                  </a:lnTo>
                  <a:lnTo>
                    <a:pt x="1865817" y="526214"/>
                  </a:lnTo>
                  <a:lnTo>
                    <a:pt x="1907496" y="552150"/>
                  </a:lnTo>
                  <a:lnTo>
                    <a:pt x="1948802" y="578649"/>
                  </a:lnTo>
                  <a:lnTo>
                    <a:pt x="1989737" y="605711"/>
                  </a:lnTo>
                  <a:lnTo>
                    <a:pt x="2030299" y="633336"/>
                  </a:lnTo>
                  <a:lnTo>
                    <a:pt x="2070490" y="661524"/>
                  </a:lnTo>
                  <a:lnTo>
                    <a:pt x="2110289" y="690261"/>
                  </a:lnTo>
                  <a:lnTo>
                    <a:pt x="2149678" y="719534"/>
                  </a:lnTo>
                  <a:lnTo>
                    <a:pt x="2188658" y="749343"/>
                  </a:lnTo>
                  <a:lnTo>
                    <a:pt x="2227228" y="779688"/>
                  </a:lnTo>
                  <a:lnTo>
                    <a:pt x="2265388" y="810568"/>
                  </a:lnTo>
                  <a:lnTo>
                    <a:pt x="2303120" y="841970"/>
                  </a:lnTo>
                  <a:lnTo>
                    <a:pt x="2340406" y="873879"/>
                  </a:lnTo>
                  <a:lnTo>
                    <a:pt x="2377247" y="906294"/>
                  </a:lnTo>
                  <a:lnTo>
                    <a:pt x="2413642" y="939216"/>
                  </a:lnTo>
                  <a:lnTo>
                    <a:pt x="2449591" y="972644"/>
                  </a:lnTo>
                  <a:lnTo>
                    <a:pt x="2485078" y="1006563"/>
                  </a:lnTo>
                  <a:lnTo>
                    <a:pt x="2520085" y="1040957"/>
                  </a:lnTo>
                  <a:lnTo>
                    <a:pt x="2554613" y="1075825"/>
                  </a:lnTo>
                  <a:lnTo>
                    <a:pt x="2588661" y="1111169"/>
                  </a:lnTo>
                  <a:lnTo>
                    <a:pt x="2622230" y="1146987"/>
                  </a:lnTo>
                  <a:lnTo>
                    <a:pt x="2655304" y="1183262"/>
                  </a:lnTo>
                  <a:lnTo>
                    <a:pt x="2687867" y="1219979"/>
                  </a:lnTo>
                  <a:lnTo>
                    <a:pt x="2719919" y="1257136"/>
                  </a:lnTo>
                  <a:lnTo>
                    <a:pt x="2751460" y="1294734"/>
                  </a:lnTo>
                  <a:lnTo>
                    <a:pt x="2782490" y="1332772"/>
                  </a:lnTo>
                  <a:lnTo>
                    <a:pt x="2812995" y="1371234"/>
                  </a:lnTo>
                  <a:lnTo>
                    <a:pt x="2842960" y="1410099"/>
                  </a:lnTo>
                  <a:lnTo>
                    <a:pt x="2872384" y="1449370"/>
                  </a:lnTo>
                  <a:lnTo>
                    <a:pt x="2901269" y="1489045"/>
                  </a:lnTo>
                  <a:lnTo>
                    <a:pt x="2929614" y="1529124"/>
                  </a:lnTo>
                  <a:lnTo>
                    <a:pt x="2957406" y="1569590"/>
                  </a:lnTo>
                  <a:lnTo>
                    <a:pt x="2984631" y="1610421"/>
                  </a:lnTo>
                  <a:lnTo>
                    <a:pt x="3011290" y="1651620"/>
                  </a:lnTo>
                  <a:lnTo>
                    <a:pt x="3037382" y="1693184"/>
                  </a:lnTo>
                  <a:lnTo>
                    <a:pt x="3062908" y="1735116"/>
                  </a:lnTo>
                  <a:lnTo>
                    <a:pt x="3087855" y="1777394"/>
                  </a:lnTo>
                  <a:lnTo>
                    <a:pt x="3112212" y="1819998"/>
                  </a:lnTo>
                  <a:lnTo>
                    <a:pt x="3135979" y="1862930"/>
                  </a:lnTo>
                  <a:lnTo>
                    <a:pt x="3159155" y="1906188"/>
                  </a:lnTo>
                  <a:lnTo>
                    <a:pt x="3181742" y="1949773"/>
                  </a:lnTo>
                  <a:lnTo>
                    <a:pt x="3203727" y="1993665"/>
                  </a:lnTo>
                  <a:lnTo>
                    <a:pt x="3225101" y="2037842"/>
                  </a:lnTo>
                  <a:lnTo>
                    <a:pt x="3245864" y="2082304"/>
                  </a:lnTo>
                  <a:lnTo>
                    <a:pt x="3266015" y="2127052"/>
                  </a:lnTo>
                  <a:lnTo>
                    <a:pt x="3285555" y="2172085"/>
                  </a:lnTo>
                  <a:lnTo>
                    <a:pt x="3304474" y="2217382"/>
                  </a:lnTo>
                  <a:lnTo>
                    <a:pt x="3322764" y="2262923"/>
                  </a:lnTo>
                  <a:lnTo>
                    <a:pt x="3340425" y="2308706"/>
                  </a:lnTo>
                  <a:lnTo>
                    <a:pt x="3357456" y="2354732"/>
                  </a:lnTo>
                  <a:lnTo>
                    <a:pt x="3373857" y="2401000"/>
                  </a:lnTo>
                  <a:lnTo>
                    <a:pt x="3389622" y="2447490"/>
                  </a:lnTo>
                  <a:lnTo>
                    <a:pt x="3404741" y="2494179"/>
                  </a:lnTo>
                  <a:lnTo>
                    <a:pt x="3419216" y="2541066"/>
                  </a:lnTo>
                  <a:lnTo>
                    <a:pt x="3433046" y="2588153"/>
                  </a:lnTo>
                  <a:lnTo>
                    <a:pt x="3446232" y="2635439"/>
                  </a:lnTo>
                  <a:lnTo>
                    <a:pt x="3458767" y="2682901"/>
                  </a:lnTo>
                  <a:lnTo>
                    <a:pt x="3470645" y="2730518"/>
                  </a:lnTo>
                  <a:lnTo>
                    <a:pt x="3481866" y="2778289"/>
                  </a:lnTo>
                  <a:lnTo>
                    <a:pt x="3492430" y="2826214"/>
                  </a:lnTo>
                  <a:lnTo>
                    <a:pt x="3502337" y="2874294"/>
                  </a:lnTo>
                  <a:lnTo>
                    <a:pt x="3511583" y="2922505"/>
                  </a:lnTo>
                  <a:lnTo>
                    <a:pt x="3520163" y="2970825"/>
                  </a:lnTo>
                  <a:lnTo>
                    <a:pt x="3528077" y="3019254"/>
                  </a:lnTo>
                  <a:lnTo>
                    <a:pt x="3535326" y="3067791"/>
                  </a:lnTo>
                  <a:lnTo>
                    <a:pt x="3541908" y="3116438"/>
                  </a:lnTo>
                  <a:lnTo>
                    <a:pt x="3547822" y="3165170"/>
                  </a:lnTo>
                  <a:lnTo>
                    <a:pt x="3553064" y="3213965"/>
                  </a:lnTo>
                  <a:lnTo>
                    <a:pt x="3557634" y="3262823"/>
                  </a:lnTo>
                  <a:lnTo>
                    <a:pt x="3561532" y="3311744"/>
                  </a:lnTo>
                  <a:lnTo>
                    <a:pt x="3564759" y="3360727"/>
                  </a:lnTo>
                  <a:lnTo>
                    <a:pt x="3567312" y="3409750"/>
                  </a:lnTo>
                  <a:lnTo>
                    <a:pt x="3569191" y="3458790"/>
                  </a:lnTo>
                  <a:lnTo>
                    <a:pt x="3570395" y="3507847"/>
                  </a:lnTo>
                  <a:lnTo>
                    <a:pt x="3570925" y="3556920"/>
                  </a:lnTo>
                  <a:lnTo>
                    <a:pt x="3570780" y="3606009"/>
                  </a:lnTo>
                  <a:lnTo>
                    <a:pt x="3569961" y="3655092"/>
                  </a:lnTo>
                  <a:lnTo>
                    <a:pt x="3568468" y="3704145"/>
                  </a:lnTo>
                  <a:lnTo>
                    <a:pt x="3566301" y="3753168"/>
                  </a:lnTo>
                  <a:lnTo>
                    <a:pt x="3563460" y="3802162"/>
                  </a:lnTo>
                  <a:lnTo>
                    <a:pt x="3559944" y="3851126"/>
                  </a:lnTo>
                  <a:lnTo>
                    <a:pt x="3555757" y="3900036"/>
                  </a:lnTo>
                  <a:lnTo>
                    <a:pt x="3550899" y="3948871"/>
                  </a:lnTo>
                  <a:lnTo>
                    <a:pt x="3545370" y="3997630"/>
                  </a:lnTo>
                  <a:lnTo>
                    <a:pt x="3539172" y="4046313"/>
                  </a:lnTo>
                  <a:lnTo>
                    <a:pt x="3532302" y="4094920"/>
                  </a:lnTo>
                  <a:lnTo>
                    <a:pt x="3524766" y="4143427"/>
                  </a:lnTo>
                  <a:lnTo>
                    <a:pt x="3516566" y="4191813"/>
                  </a:lnTo>
                  <a:lnTo>
                    <a:pt x="3507702" y="4240077"/>
                  </a:lnTo>
                  <a:lnTo>
                    <a:pt x="3498175" y="4288220"/>
                  </a:lnTo>
                  <a:lnTo>
                    <a:pt x="3487984" y="4336240"/>
                  </a:lnTo>
                  <a:lnTo>
                    <a:pt x="3477135" y="4384116"/>
                  </a:lnTo>
                  <a:lnTo>
                    <a:pt x="3465632" y="4431824"/>
                  </a:lnTo>
                  <a:lnTo>
                    <a:pt x="3453475" y="4479366"/>
                  </a:lnTo>
                  <a:lnTo>
                    <a:pt x="3440664" y="4526740"/>
                  </a:lnTo>
                  <a:lnTo>
                    <a:pt x="3427200" y="4573947"/>
                  </a:lnTo>
                  <a:lnTo>
                    <a:pt x="3413089" y="4620965"/>
                  </a:lnTo>
                  <a:lnTo>
                    <a:pt x="3398337" y="4667771"/>
                  </a:lnTo>
                  <a:lnTo>
                    <a:pt x="3382944" y="4714366"/>
                  </a:lnTo>
                  <a:lnTo>
                    <a:pt x="3366911" y="4760749"/>
                  </a:lnTo>
                  <a:lnTo>
                    <a:pt x="3350236" y="4806920"/>
                  </a:lnTo>
                  <a:lnTo>
                    <a:pt x="3332930" y="4852857"/>
                  </a:lnTo>
                  <a:lnTo>
                    <a:pt x="3314998" y="4898540"/>
                  </a:lnTo>
                  <a:lnTo>
                    <a:pt x="3296442" y="4943968"/>
                  </a:lnTo>
                  <a:lnTo>
                    <a:pt x="3277262" y="4989140"/>
                  </a:lnTo>
                  <a:lnTo>
                    <a:pt x="3257456" y="5034057"/>
                  </a:lnTo>
                  <a:lnTo>
                    <a:pt x="3237036" y="5078698"/>
                  </a:lnTo>
                  <a:lnTo>
                    <a:pt x="3216010" y="5123042"/>
                  </a:lnTo>
                  <a:lnTo>
                    <a:pt x="3194378" y="5167088"/>
                  </a:lnTo>
                  <a:lnTo>
                    <a:pt x="3172141" y="5210836"/>
                  </a:lnTo>
                  <a:lnTo>
                    <a:pt x="3149298" y="5254288"/>
                  </a:lnTo>
                  <a:lnTo>
                    <a:pt x="3125861" y="5297421"/>
                  </a:lnTo>
                  <a:lnTo>
                    <a:pt x="3101840" y="5340216"/>
                  </a:lnTo>
                  <a:lnTo>
                    <a:pt x="3077235" y="5382672"/>
                  </a:lnTo>
                  <a:lnTo>
                    <a:pt x="3052046" y="5424791"/>
                  </a:lnTo>
                  <a:lnTo>
                    <a:pt x="3026273" y="5466571"/>
                  </a:lnTo>
                  <a:lnTo>
                    <a:pt x="2999929" y="5507993"/>
                  </a:lnTo>
                  <a:lnTo>
                    <a:pt x="2973026" y="5549038"/>
                  </a:lnTo>
                  <a:lnTo>
                    <a:pt x="2945563" y="5589704"/>
                  </a:lnTo>
                  <a:lnTo>
                    <a:pt x="2917542" y="5629994"/>
                  </a:lnTo>
                  <a:lnTo>
                    <a:pt x="2888961" y="5669905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011622" y="5580082"/>
              <a:ext cx="4987925" cy="3571240"/>
            </a:xfrm>
            <a:custGeom>
              <a:avLst/>
              <a:gdLst/>
              <a:ahLst/>
              <a:cxnLst/>
              <a:rect l="l" t="t" r="r" b="b"/>
              <a:pathLst>
                <a:path w="4987925" h="3571240">
                  <a:moveTo>
                    <a:pt x="2090185" y="3570941"/>
                  </a:moveTo>
                  <a:lnTo>
                    <a:pt x="2046368" y="3570565"/>
                  </a:lnTo>
                  <a:lnTo>
                    <a:pt x="2002559" y="3569651"/>
                  </a:lnTo>
                  <a:lnTo>
                    <a:pt x="1958758" y="3568199"/>
                  </a:lnTo>
                  <a:lnTo>
                    <a:pt x="1914978" y="3566209"/>
                  </a:lnTo>
                  <a:lnTo>
                    <a:pt x="1871232" y="3563683"/>
                  </a:lnTo>
                  <a:lnTo>
                    <a:pt x="1827521" y="3560621"/>
                  </a:lnTo>
                  <a:lnTo>
                    <a:pt x="1783844" y="3557021"/>
                  </a:lnTo>
                  <a:lnTo>
                    <a:pt x="1740214" y="3552886"/>
                  </a:lnTo>
                  <a:lnTo>
                    <a:pt x="1696645" y="3548217"/>
                  </a:lnTo>
                  <a:lnTo>
                    <a:pt x="1653136" y="3543013"/>
                  </a:lnTo>
                  <a:lnTo>
                    <a:pt x="1609688" y="3537275"/>
                  </a:lnTo>
                  <a:lnTo>
                    <a:pt x="1566314" y="3531004"/>
                  </a:lnTo>
                  <a:lnTo>
                    <a:pt x="1523027" y="3524203"/>
                  </a:lnTo>
                  <a:lnTo>
                    <a:pt x="1479826" y="3516870"/>
                  </a:lnTo>
                  <a:lnTo>
                    <a:pt x="1436712" y="3509007"/>
                  </a:lnTo>
                  <a:lnTo>
                    <a:pt x="1393697" y="3500616"/>
                  </a:lnTo>
                  <a:lnTo>
                    <a:pt x="1350796" y="3491698"/>
                  </a:lnTo>
                  <a:lnTo>
                    <a:pt x="1308007" y="3482255"/>
                  </a:lnTo>
                  <a:lnTo>
                    <a:pt x="1265331" y="3472286"/>
                  </a:lnTo>
                  <a:lnTo>
                    <a:pt x="1222780" y="3461794"/>
                  </a:lnTo>
                  <a:lnTo>
                    <a:pt x="1180367" y="3450782"/>
                  </a:lnTo>
                  <a:lnTo>
                    <a:pt x="1138093" y="3439251"/>
                  </a:lnTo>
                  <a:lnTo>
                    <a:pt x="1095958" y="3427200"/>
                  </a:lnTo>
                  <a:lnTo>
                    <a:pt x="1053973" y="3414633"/>
                  </a:lnTo>
                  <a:lnTo>
                    <a:pt x="1012152" y="3401553"/>
                  </a:lnTo>
                  <a:lnTo>
                    <a:pt x="970495" y="3387961"/>
                  </a:lnTo>
                  <a:lnTo>
                    <a:pt x="929001" y="3373857"/>
                  </a:lnTo>
                  <a:lnTo>
                    <a:pt x="887684" y="3359245"/>
                  </a:lnTo>
                  <a:lnTo>
                    <a:pt x="846555" y="3344129"/>
                  </a:lnTo>
                  <a:lnTo>
                    <a:pt x="805615" y="3328509"/>
                  </a:lnTo>
                  <a:lnTo>
                    <a:pt x="764863" y="3312386"/>
                  </a:lnTo>
                  <a:lnTo>
                    <a:pt x="724312" y="3295764"/>
                  </a:lnTo>
                  <a:lnTo>
                    <a:pt x="683975" y="3278648"/>
                  </a:lnTo>
                  <a:lnTo>
                    <a:pt x="643850" y="3261039"/>
                  </a:lnTo>
                  <a:lnTo>
                    <a:pt x="603939" y="3242936"/>
                  </a:lnTo>
                  <a:lnTo>
                    <a:pt x="564252" y="3224344"/>
                  </a:lnTo>
                  <a:lnTo>
                    <a:pt x="524803" y="3205270"/>
                  </a:lnTo>
                  <a:lnTo>
                    <a:pt x="485591" y="3185712"/>
                  </a:lnTo>
                  <a:lnTo>
                    <a:pt x="446616" y="3165673"/>
                  </a:lnTo>
                  <a:lnTo>
                    <a:pt x="407890" y="3145156"/>
                  </a:lnTo>
                  <a:lnTo>
                    <a:pt x="369424" y="3124169"/>
                  </a:lnTo>
                  <a:lnTo>
                    <a:pt x="331219" y="3102711"/>
                  </a:lnTo>
                  <a:lnTo>
                    <a:pt x="293274" y="3080783"/>
                  </a:lnTo>
                  <a:lnTo>
                    <a:pt x="255601" y="3058391"/>
                  </a:lnTo>
                  <a:lnTo>
                    <a:pt x="218212" y="3035542"/>
                  </a:lnTo>
                  <a:lnTo>
                    <a:pt x="181105" y="3012235"/>
                  </a:lnTo>
                  <a:lnTo>
                    <a:pt x="144282" y="2988472"/>
                  </a:lnTo>
                  <a:lnTo>
                    <a:pt x="107754" y="2964258"/>
                  </a:lnTo>
                  <a:lnTo>
                    <a:pt x="71530" y="2939602"/>
                  </a:lnTo>
                  <a:lnTo>
                    <a:pt x="35612" y="2914503"/>
                  </a:lnTo>
                  <a:lnTo>
                    <a:pt x="0" y="2888961"/>
                  </a:lnTo>
                  <a:lnTo>
                    <a:pt x="2098953" y="0"/>
                  </a:lnTo>
                  <a:lnTo>
                    <a:pt x="4987914" y="2098953"/>
                  </a:lnTo>
                  <a:lnTo>
                    <a:pt x="4961937" y="2134249"/>
                  </a:lnTo>
                  <a:lnTo>
                    <a:pt x="4935533" y="2169219"/>
                  </a:lnTo>
                  <a:lnTo>
                    <a:pt x="4908702" y="2203863"/>
                  </a:lnTo>
                  <a:lnTo>
                    <a:pt x="4881444" y="2238179"/>
                  </a:lnTo>
                  <a:lnTo>
                    <a:pt x="4853766" y="2272159"/>
                  </a:lnTo>
                  <a:lnTo>
                    <a:pt x="4825678" y="2305791"/>
                  </a:lnTo>
                  <a:lnTo>
                    <a:pt x="4797179" y="2339076"/>
                  </a:lnTo>
                  <a:lnTo>
                    <a:pt x="4768270" y="2372014"/>
                  </a:lnTo>
                  <a:lnTo>
                    <a:pt x="4738958" y="2404594"/>
                  </a:lnTo>
                  <a:lnTo>
                    <a:pt x="4709253" y="2436808"/>
                  </a:lnTo>
                  <a:lnTo>
                    <a:pt x="4679156" y="2468654"/>
                  </a:lnTo>
                  <a:lnTo>
                    <a:pt x="4648665" y="2500134"/>
                  </a:lnTo>
                  <a:lnTo>
                    <a:pt x="4617790" y="2531236"/>
                  </a:lnTo>
                  <a:lnTo>
                    <a:pt x="4586541" y="2561954"/>
                  </a:lnTo>
                  <a:lnTo>
                    <a:pt x="4554917" y="2592285"/>
                  </a:lnTo>
                  <a:lnTo>
                    <a:pt x="4522918" y="2622230"/>
                  </a:lnTo>
                  <a:lnTo>
                    <a:pt x="4490554" y="2651781"/>
                  </a:lnTo>
                  <a:lnTo>
                    <a:pt x="4457835" y="2680928"/>
                  </a:lnTo>
                  <a:lnTo>
                    <a:pt x="4424761" y="2709671"/>
                  </a:lnTo>
                  <a:lnTo>
                    <a:pt x="4391332" y="2738010"/>
                  </a:lnTo>
                  <a:lnTo>
                    <a:pt x="4357557" y="2765937"/>
                  </a:lnTo>
                  <a:lnTo>
                    <a:pt x="4323447" y="2793443"/>
                  </a:lnTo>
                  <a:lnTo>
                    <a:pt x="4289002" y="2820529"/>
                  </a:lnTo>
                  <a:lnTo>
                    <a:pt x="4254223" y="2847194"/>
                  </a:lnTo>
                  <a:lnTo>
                    <a:pt x="4219118" y="2873430"/>
                  </a:lnTo>
                  <a:lnTo>
                    <a:pt x="4183700" y="2899229"/>
                  </a:lnTo>
                  <a:lnTo>
                    <a:pt x="4147967" y="2924592"/>
                  </a:lnTo>
                  <a:lnTo>
                    <a:pt x="4111921" y="2949518"/>
                  </a:lnTo>
                  <a:lnTo>
                    <a:pt x="4075572" y="2974000"/>
                  </a:lnTo>
                  <a:lnTo>
                    <a:pt x="4038930" y="2998031"/>
                  </a:lnTo>
                  <a:lnTo>
                    <a:pt x="4001996" y="3021610"/>
                  </a:lnTo>
                  <a:lnTo>
                    <a:pt x="3964770" y="3044737"/>
                  </a:lnTo>
                  <a:lnTo>
                    <a:pt x="3927263" y="3067406"/>
                  </a:lnTo>
                  <a:lnTo>
                    <a:pt x="3889487" y="3089609"/>
                  </a:lnTo>
                  <a:lnTo>
                    <a:pt x="3851441" y="3111348"/>
                  </a:lnTo>
                  <a:lnTo>
                    <a:pt x="3813125" y="3132621"/>
                  </a:lnTo>
                  <a:lnTo>
                    <a:pt x="3774551" y="3153422"/>
                  </a:lnTo>
                  <a:lnTo>
                    <a:pt x="3735730" y="3173745"/>
                  </a:lnTo>
                  <a:lnTo>
                    <a:pt x="3696663" y="3193590"/>
                  </a:lnTo>
                  <a:lnTo>
                    <a:pt x="3657349" y="3212958"/>
                  </a:lnTo>
                  <a:lnTo>
                    <a:pt x="3617801" y="3231841"/>
                  </a:lnTo>
                  <a:lnTo>
                    <a:pt x="3578030" y="3250235"/>
                  </a:lnTo>
                  <a:lnTo>
                    <a:pt x="3538037" y="3268139"/>
                  </a:lnTo>
                  <a:lnTo>
                    <a:pt x="3497820" y="3285554"/>
                  </a:lnTo>
                  <a:lnTo>
                    <a:pt x="3457393" y="3302474"/>
                  </a:lnTo>
                  <a:lnTo>
                    <a:pt x="3416767" y="3318895"/>
                  </a:lnTo>
                  <a:lnTo>
                    <a:pt x="3375943" y="3334815"/>
                  </a:lnTo>
                  <a:lnTo>
                    <a:pt x="3334920" y="3350236"/>
                  </a:lnTo>
                  <a:lnTo>
                    <a:pt x="3293712" y="3365152"/>
                  </a:lnTo>
                  <a:lnTo>
                    <a:pt x="3252329" y="3379559"/>
                  </a:lnTo>
                  <a:lnTo>
                    <a:pt x="3210773" y="3393457"/>
                  </a:lnTo>
                  <a:lnTo>
                    <a:pt x="3169043" y="3406847"/>
                  </a:lnTo>
                  <a:lnTo>
                    <a:pt x="3127152" y="3419723"/>
                  </a:lnTo>
                  <a:lnTo>
                    <a:pt x="3085113" y="3432082"/>
                  </a:lnTo>
                  <a:lnTo>
                    <a:pt x="3042925" y="3443924"/>
                  </a:lnTo>
                  <a:lnTo>
                    <a:pt x="3000588" y="3455250"/>
                  </a:lnTo>
                  <a:lnTo>
                    <a:pt x="2958116" y="3466055"/>
                  </a:lnTo>
                  <a:lnTo>
                    <a:pt x="2915521" y="3476337"/>
                  </a:lnTo>
                  <a:lnTo>
                    <a:pt x="2872802" y="3486095"/>
                  </a:lnTo>
                  <a:lnTo>
                    <a:pt x="2829961" y="3495329"/>
                  </a:lnTo>
                  <a:lnTo>
                    <a:pt x="2787010" y="3504037"/>
                  </a:lnTo>
                  <a:lnTo>
                    <a:pt x="2743961" y="3512216"/>
                  </a:lnTo>
                  <a:lnTo>
                    <a:pt x="2700816" y="3519866"/>
                  </a:lnTo>
                  <a:lnTo>
                    <a:pt x="2657573" y="3526987"/>
                  </a:lnTo>
                  <a:lnTo>
                    <a:pt x="2614246" y="3533578"/>
                  </a:lnTo>
                  <a:lnTo>
                    <a:pt x="2570848" y="3539634"/>
                  </a:lnTo>
                  <a:lnTo>
                    <a:pt x="2527379" y="3545158"/>
                  </a:lnTo>
                  <a:lnTo>
                    <a:pt x="2483839" y="3550149"/>
                  </a:lnTo>
                  <a:lnTo>
                    <a:pt x="2440241" y="3554605"/>
                  </a:lnTo>
                  <a:lnTo>
                    <a:pt x="2396598" y="3558525"/>
                  </a:lnTo>
                  <a:lnTo>
                    <a:pt x="2352910" y="3561910"/>
                  </a:lnTo>
                  <a:lnTo>
                    <a:pt x="2309178" y="3564758"/>
                  </a:lnTo>
                  <a:lnTo>
                    <a:pt x="2265414" y="3567070"/>
                  </a:lnTo>
                  <a:lnTo>
                    <a:pt x="2221631" y="3568844"/>
                  </a:lnTo>
                  <a:lnTo>
                    <a:pt x="2177830" y="3570081"/>
                  </a:lnTo>
                  <a:lnTo>
                    <a:pt x="2134010" y="3570780"/>
                  </a:lnTo>
                  <a:lnTo>
                    <a:pt x="2090185" y="3570941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39623" y="4476597"/>
              <a:ext cx="3571240" cy="3992879"/>
            </a:xfrm>
            <a:custGeom>
              <a:avLst/>
              <a:gdLst/>
              <a:ahLst/>
              <a:cxnLst/>
              <a:rect l="l" t="t" r="r" b="b"/>
              <a:pathLst>
                <a:path w="3571240" h="3992879">
                  <a:moveTo>
                    <a:pt x="1471999" y="3992446"/>
                  </a:moveTo>
                  <a:lnTo>
                    <a:pt x="1415682" y="3950679"/>
                  </a:lnTo>
                  <a:lnTo>
                    <a:pt x="1360197" y="3907815"/>
                  </a:lnTo>
                  <a:lnTo>
                    <a:pt x="1305563" y="3863869"/>
                  </a:lnTo>
                  <a:lnTo>
                    <a:pt x="1251804" y="3818859"/>
                  </a:lnTo>
                  <a:lnTo>
                    <a:pt x="1198938" y="3772802"/>
                  </a:lnTo>
                  <a:lnTo>
                    <a:pt x="1146987" y="3725716"/>
                  </a:lnTo>
                  <a:lnTo>
                    <a:pt x="1095970" y="3677619"/>
                  </a:lnTo>
                  <a:lnTo>
                    <a:pt x="1045907" y="3628530"/>
                  </a:lnTo>
                  <a:lnTo>
                    <a:pt x="996818" y="3578467"/>
                  </a:lnTo>
                  <a:lnTo>
                    <a:pt x="948721" y="3527451"/>
                  </a:lnTo>
                  <a:lnTo>
                    <a:pt x="901635" y="3475499"/>
                  </a:lnTo>
                  <a:lnTo>
                    <a:pt x="855578" y="3422633"/>
                  </a:lnTo>
                  <a:lnTo>
                    <a:pt x="810568" y="3368874"/>
                  </a:lnTo>
                  <a:lnTo>
                    <a:pt x="766622" y="3314240"/>
                  </a:lnTo>
                  <a:lnTo>
                    <a:pt x="723758" y="3258755"/>
                  </a:lnTo>
                  <a:lnTo>
                    <a:pt x="681991" y="3202438"/>
                  </a:lnTo>
                  <a:lnTo>
                    <a:pt x="641337" y="3145313"/>
                  </a:lnTo>
                  <a:lnTo>
                    <a:pt x="601813" y="3087400"/>
                  </a:lnTo>
                  <a:lnTo>
                    <a:pt x="563434" y="3028722"/>
                  </a:lnTo>
                  <a:lnTo>
                    <a:pt x="526214" y="2969302"/>
                  </a:lnTo>
                  <a:lnTo>
                    <a:pt x="490168" y="2909163"/>
                  </a:lnTo>
                  <a:lnTo>
                    <a:pt x="455310" y="2848328"/>
                  </a:lnTo>
                  <a:lnTo>
                    <a:pt x="421653" y="2786820"/>
                  </a:lnTo>
                  <a:lnTo>
                    <a:pt x="389210" y="2724663"/>
                  </a:lnTo>
                  <a:lnTo>
                    <a:pt x="357993" y="2661882"/>
                  </a:lnTo>
                  <a:lnTo>
                    <a:pt x="328016" y="2598499"/>
                  </a:lnTo>
                  <a:lnTo>
                    <a:pt x="299288" y="2534540"/>
                  </a:lnTo>
                  <a:lnTo>
                    <a:pt x="271822" y="2470029"/>
                  </a:lnTo>
                  <a:lnTo>
                    <a:pt x="245628" y="2404992"/>
                  </a:lnTo>
                  <a:lnTo>
                    <a:pt x="220715" y="2339452"/>
                  </a:lnTo>
                  <a:lnTo>
                    <a:pt x="197094" y="2273437"/>
                  </a:lnTo>
                  <a:lnTo>
                    <a:pt x="174774" y="2206970"/>
                  </a:lnTo>
                  <a:lnTo>
                    <a:pt x="153763" y="2140078"/>
                  </a:lnTo>
                  <a:lnTo>
                    <a:pt x="134070" y="2072786"/>
                  </a:lnTo>
                  <a:lnTo>
                    <a:pt x="115701" y="2005120"/>
                  </a:lnTo>
                  <a:lnTo>
                    <a:pt x="98665" y="1937107"/>
                  </a:lnTo>
                  <a:lnTo>
                    <a:pt x="82967" y="1868773"/>
                  </a:lnTo>
                  <a:lnTo>
                    <a:pt x="68614" y="1800143"/>
                  </a:lnTo>
                  <a:lnTo>
                    <a:pt x="55611" y="1731245"/>
                  </a:lnTo>
                  <a:lnTo>
                    <a:pt x="43964" y="1662105"/>
                  </a:lnTo>
                  <a:lnTo>
                    <a:pt x="33676" y="1592749"/>
                  </a:lnTo>
                  <a:lnTo>
                    <a:pt x="24751" y="1523205"/>
                  </a:lnTo>
                  <a:lnTo>
                    <a:pt x="17194" y="1453499"/>
                  </a:lnTo>
                  <a:lnTo>
                    <a:pt x="11007" y="1383658"/>
                  </a:lnTo>
                  <a:lnTo>
                    <a:pt x="6193" y="1313710"/>
                  </a:lnTo>
                  <a:lnTo>
                    <a:pt x="2752" y="1243680"/>
                  </a:lnTo>
                  <a:lnTo>
                    <a:pt x="688" y="1173596"/>
                  </a:lnTo>
                  <a:lnTo>
                    <a:pt x="0" y="1103485"/>
                  </a:lnTo>
                  <a:lnTo>
                    <a:pt x="172" y="1068426"/>
                  </a:lnTo>
                  <a:lnTo>
                    <a:pt x="1548" y="998328"/>
                  </a:lnTo>
                  <a:lnTo>
                    <a:pt x="4301" y="928265"/>
                  </a:lnTo>
                  <a:lnTo>
                    <a:pt x="8428" y="858275"/>
                  </a:lnTo>
                  <a:lnTo>
                    <a:pt x="13929" y="788374"/>
                  </a:lnTo>
                  <a:lnTo>
                    <a:pt x="20802" y="718600"/>
                  </a:lnTo>
                  <a:lnTo>
                    <a:pt x="29043" y="648968"/>
                  </a:lnTo>
                  <a:lnTo>
                    <a:pt x="38649" y="579519"/>
                  </a:lnTo>
                  <a:lnTo>
                    <a:pt x="49618" y="510264"/>
                  </a:lnTo>
                  <a:lnTo>
                    <a:pt x="61943" y="441245"/>
                  </a:lnTo>
                  <a:lnTo>
                    <a:pt x="75622" y="372475"/>
                  </a:lnTo>
                  <a:lnTo>
                    <a:pt x="90648" y="303993"/>
                  </a:lnTo>
                  <a:lnTo>
                    <a:pt x="107017" y="235812"/>
                  </a:lnTo>
                  <a:lnTo>
                    <a:pt x="124719" y="167973"/>
                  </a:lnTo>
                  <a:lnTo>
                    <a:pt x="143752" y="100488"/>
                  </a:lnTo>
                  <a:lnTo>
                    <a:pt x="164104" y="33396"/>
                  </a:lnTo>
                  <a:lnTo>
                    <a:pt x="174774" y="0"/>
                  </a:lnTo>
                  <a:lnTo>
                    <a:pt x="3570952" y="1103485"/>
                  </a:lnTo>
                  <a:lnTo>
                    <a:pt x="1471999" y="3992446"/>
                  </a:lnTo>
                  <a:close/>
                </a:path>
              </a:pathLst>
            </a:custGeom>
            <a:solidFill>
              <a:srgbClr val="8E00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14397" y="2009129"/>
              <a:ext cx="3396615" cy="3571240"/>
            </a:xfrm>
            <a:custGeom>
              <a:avLst/>
              <a:gdLst/>
              <a:ahLst/>
              <a:cxnLst/>
              <a:rect l="l" t="t" r="r" b="b"/>
              <a:pathLst>
                <a:path w="3396615" h="3571240">
                  <a:moveTo>
                    <a:pt x="3396177" y="3570952"/>
                  </a:moveTo>
                  <a:lnTo>
                    <a:pt x="0" y="2467467"/>
                  </a:lnTo>
                  <a:lnTo>
                    <a:pt x="10996" y="2434180"/>
                  </a:lnTo>
                  <a:lnTo>
                    <a:pt x="22318" y="2401006"/>
                  </a:lnTo>
                  <a:lnTo>
                    <a:pt x="45937" y="2334995"/>
                  </a:lnTo>
                  <a:lnTo>
                    <a:pt x="70847" y="2269461"/>
                  </a:lnTo>
                  <a:lnTo>
                    <a:pt x="97038" y="2204428"/>
                  </a:lnTo>
                  <a:lnTo>
                    <a:pt x="124502" y="2139922"/>
                  </a:lnTo>
                  <a:lnTo>
                    <a:pt x="153227" y="2075968"/>
                  </a:lnTo>
                  <a:lnTo>
                    <a:pt x="183202" y="2012590"/>
                  </a:lnTo>
                  <a:lnTo>
                    <a:pt x="214414" y="1949813"/>
                  </a:lnTo>
                  <a:lnTo>
                    <a:pt x="246854" y="1887661"/>
                  </a:lnTo>
                  <a:lnTo>
                    <a:pt x="280508" y="1826157"/>
                  </a:lnTo>
                  <a:lnTo>
                    <a:pt x="315362" y="1765326"/>
                  </a:lnTo>
                  <a:lnTo>
                    <a:pt x="351404" y="1705191"/>
                  </a:lnTo>
                  <a:lnTo>
                    <a:pt x="388620" y="1645776"/>
                  </a:lnTo>
                  <a:lnTo>
                    <a:pt x="426995" y="1587102"/>
                  </a:lnTo>
                  <a:lnTo>
                    <a:pt x="466514" y="1529193"/>
                  </a:lnTo>
                  <a:lnTo>
                    <a:pt x="507163" y="1472071"/>
                  </a:lnTo>
                  <a:lnTo>
                    <a:pt x="548926" y="1415758"/>
                  </a:lnTo>
                  <a:lnTo>
                    <a:pt x="591786" y="1360276"/>
                  </a:lnTo>
                  <a:lnTo>
                    <a:pt x="635726" y="1305646"/>
                  </a:lnTo>
                  <a:lnTo>
                    <a:pt x="680731" y="1251889"/>
                  </a:lnTo>
                  <a:lnTo>
                    <a:pt x="726782" y="1199026"/>
                  </a:lnTo>
                  <a:lnTo>
                    <a:pt x="773863" y="1147077"/>
                  </a:lnTo>
                  <a:lnTo>
                    <a:pt x="821954" y="1096062"/>
                  </a:lnTo>
                  <a:lnTo>
                    <a:pt x="871037" y="1046002"/>
                  </a:lnTo>
                  <a:lnTo>
                    <a:pt x="921094" y="996915"/>
                  </a:lnTo>
                  <a:lnTo>
                    <a:pt x="972105" y="948820"/>
                  </a:lnTo>
                  <a:lnTo>
                    <a:pt x="1024050" y="901735"/>
                  </a:lnTo>
                  <a:lnTo>
                    <a:pt x="1076910" y="855680"/>
                  </a:lnTo>
                  <a:lnTo>
                    <a:pt x="1130664" y="810671"/>
                  </a:lnTo>
                  <a:lnTo>
                    <a:pt x="1185291" y="766726"/>
                  </a:lnTo>
                  <a:lnTo>
                    <a:pt x="1240770" y="723862"/>
                  </a:lnTo>
                  <a:lnTo>
                    <a:pt x="1297080" y="682096"/>
                  </a:lnTo>
                  <a:lnTo>
                    <a:pt x="1354199" y="641443"/>
                  </a:lnTo>
                  <a:lnTo>
                    <a:pt x="1412105" y="601919"/>
                  </a:lnTo>
                  <a:lnTo>
                    <a:pt x="1470775" y="563539"/>
                  </a:lnTo>
                  <a:lnTo>
                    <a:pt x="1530188" y="526319"/>
                  </a:lnTo>
                  <a:lnTo>
                    <a:pt x="1590320" y="490273"/>
                  </a:lnTo>
                  <a:lnTo>
                    <a:pt x="1651149" y="455414"/>
                  </a:lnTo>
                  <a:lnTo>
                    <a:pt x="1712650" y="421755"/>
                  </a:lnTo>
                  <a:lnTo>
                    <a:pt x="1774800" y="389311"/>
                  </a:lnTo>
                  <a:lnTo>
                    <a:pt x="1837575" y="358093"/>
                  </a:lnTo>
                  <a:lnTo>
                    <a:pt x="1900950" y="328113"/>
                  </a:lnTo>
                  <a:lnTo>
                    <a:pt x="1964902" y="299384"/>
                  </a:lnTo>
                  <a:lnTo>
                    <a:pt x="2029406" y="271915"/>
                  </a:lnTo>
                  <a:lnTo>
                    <a:pt x="2094437" y="245718"/>
                  </a:lnTo>
                  <a:lnTo>
                    <a:pt x="2159969" y="220803"/>
                  </a:lnTo>
                  <a:lnTo>
                    <a:pt x="2225978" y="197180"/>
                  </a:lnTo>
                  <a:lnTo>
                    <a:pt x="2292437" y="174857"/>
                  </a:lnTo>
                  <a:lnTo>
                    <a:pt x="2359323" y="153843"/>
                  </a:lnTo>
                  <a:lnTo>
                    <a:pt x="2426608" y="134145"/>
                  </a:lnTo>
                  <a:lnTo>
                    <a:pt x="2494266" y="115773"/>
                  </a:lnTo>
                  <a:lnTo>
                    <a:pt x="2562273" y="98732"/>
                  </a:lnTo>
                  <a:lnTo>
                    <a:pt x="2630601" y="83030"/>
                  </a:lnTo>
                  <a:lnTo>
                    <a:pt x="2699223" y="68673"/>
                  </a:lnTo>
                  <a:lnTo>
                    <a:pt x="2768115" y="55665"/>
                  </a:lnTo>
                  <a:lnTo>
                    <a:pt x="2837249" y="44012"/>
                  </a:lnTo>
                  <a:lnTo>
                    <a:pt x="2906598" y="33719"/>
                  </a:lnTo>
                  <a:lnTo>
                    <a:pt x="2976135" y="24789"/>
                  </a:lnTo>
                  <a:lnTo>
                    <a:pt x="3045835" y="17226"/>
                  </a:lnTo>
                  <a:lnTo>
                    <a:pt x="3115670" y="11033"/>
                  </a:lnTo>
                  <a:lnTo>
                    <a:pt x="3185613" y="6213"/>
                  </a:lnTo>
                  <a:lnTo>
                    <a:pt x="3255637" y="2766"/>
                  </a:lnTo>
                  <a:lnTo>
                    <a:pt x="3325715" y="695"/>
                  </a:lnTo>
                  <a:lnTo>
                    <a:pt x="3395820" y="0"/>
                  </a:lnTo>
                  <a:lnTo>
                    <a:pt x="3396177" y="3570952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012087" y="2390799"/>
            <a:ext cx="4836795" cy="96139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2005330" marR="5080" indent="-1993264">
              <a:lnSpc>
                <a:spcPts val="3770"/>
              </a:lnSpc>
              <a:spcBef>
                <a:spcPts val="30"/>
              </a:spcBef>
            </a:pPr>
            <a:r>
              <a:rPr dirty="0" sz="3000" spc="-260">
                <a:latin typeface="Verdana"/>
                <a:cs typeface="Verdana"/>
              </a:rPr>
              <a:t>Traditional</a:t>
            </a:r>
            <a:r>
              <a:rPr dirty="0" sz="3000" spc="-440">
                <a:latin typeface="Verdana"/>
                <a:cs typeface="Verdana"/>
              </a:rPr>
              <a:t> </a:t>
            </a:r>
            <a:r>
              <a:rPr dirty="0" sz="3000" spc="-330">
                <a:latin typeface="Verdana"/>
                <a:cs typeface="Verdana"/>
              </a:rPr>
              <a:t>Indian</a:t>
            </a:r>
            <a:r>
              <a:rPr dirty="0" sz="3000" spc="-445">
                <a:latin typeface="Verdana"/>
                <a:cs typeface="Verdana"/>
              </a:rPr>
              <a:t> </a:t>
            </a:r>
            <a:r>
              <a:rPr dirty="0" sz="3000" spc="-240">
                <a:latin typeface="Verdana"/>
                <a:cs typeface="Verdana"/>
              </a:rPr>
              <a:t>Snack</a:t>
            </a:r>
            <a:r>
              <a:rPr dirty="0" sz="3000" spc="-434">
                <a:latin typeface="Verdana"/>
                <a:cs typeface="Verdana"/>
              </a:rPr>
              <a:t> </a:t>
            </a:r>
            <a:r>
              <a:rPr dirty="0" sz="3000" spc="-190">
                <a:latin typeface="Verdana"/>
                <a:cs typeface="Verdana"/>
              </a:rPr>
              <a:t>Lover </a:t>
            </a:r>
            <a:r>
              <a:rPr dirty="0" sz="3000" spc="-25">
                <a:latin typeface="Verdana"/>
                <a:cs typeface="Verdana"/>
              </a:rPr>
              <a:t>35%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55245" y="9227135"/>
            <a:ext cx="4800600" cy="9613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995805" marR="5080" indent="-1983739">
              <a:lnSpc>
                <a:spcPts val="3770"/>
              </a:lnSpc>
              <a:spcBef>
                <a:spcPts val="25"/>
              </a:spcBef>
            </a:pPr>
            <a:r>
              <a:rPr dirty="0" sz="3000" spc="-245">
                <a:latin typeface="Verdana"/>
                <a:cs typeface="Verdana"/>
              </a:rPr>
              <a:t>Health-</a:t>
            </a:r>
            <a:r>
              <a:rPr dirty="0" sz="3000" spc="-409">
                <a:latin typeface="Verdana"/>
                <a:cs typeface="Verdana"/>
              </a:rPr>
              <a:t> </a:t>
            </a:r>
            <a:r>
              <a:rPr dirty="0" sz="3000" spc="-175">
                <a:latin typeface="Verdana"/>
                <a:cs typeface="Verdana"/>
              </a:rPr>
              <a:t>Conscious</a:t>
            </a:r>
            <a:r>
              <a:rPr dirty="0" sz="3000" spc="-405">
                <a:latin typeface="Verdana"/>
                <a:cs typeface="Verdana"/>
              </a:rPr>
              <a:t> </a:t>
            </a:r>
            <a:r>
              <a:rPr dirty="0" sz="3000" spc="-275">
                <a:latin typeface="Verdana"/>
                <a:cs typeface="Verdana"/>
              </a:rPr>
              <a:t>Consumer </a:t>
            </a:r>
            <a:r>
              <a:rPr dirty="0" sz="3000" spc="-25">
                <a:latin typeface="Verdana"/>
                <a:cs typeface="Verdana"/>
              </a:rPr>
              <a:t>25%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94249" y="6939493"/>
            <a:ext cx="4500880" cy="9613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845945" marR="5080" indent="-1833880">
              <a:lnSpc>
                <a:spcPts val="3770"/>
              </a:lnSpc>
              <a:spcBef>
                <a:spcPts val="25"/>
              </a:spcBef>
            </a:pPr>
            <a:r>
              <a:rPr dirty="0" sz="3000" spc="-225">
                <a:latin typeface="Verdana"/>
                <a:cs typeface="Verdana"/>
              </a:rPr>
              <a:t>Millennial</a:t>
            </a:r>
            <a:r>
              <a:rPr dirty="0" sz="3000" spc="-430">
                <a:latin typeface="Verdana"/>
                <a:cs typeface="Verdana"/>
              </a:rPr>
              <a:t> </a:t>
            </a:r>
            <a:r>
              <a:rPr dirty="0" sz="3000" spc="-204">
                <a:latin typeface="Verdana"/>
                <a:cs typeface="Verdana"/>
              </a:rPr>
              <a:t>&amp;</a:t>
            </a:r>
            <a:r>
              <a:rPr dirty="0" sz="3000" spc="-430">
                <a:latin typeface="Verdana"/>
                <a:cs typeface="Verdana"/>
              </a:rPr>
              <a:t> </a:t>
            </a:r>
            <a:r>
              <a:rPr dirty="0" sz="3000" spc="-300">
                <a:latin typeface="Verdana"/>
                <a:cs typeface="Verdana"/>
              </a:rPr>
              <a:t>Gen</a:t>
            </a:r>
            <a:r>
              <a:rPr dirty="0" sz="3000" spc="-430">
                <a:latin typeface="Verdana"/>
                <a:cs typeface="Verdana"/>
              </a:rPr>
              <a:t> </a:t>
            </a:r>
            <a:r>
              <a:rPr dirty="0" sz="3000" spc="-370">
                <a:latin typeface="Verdana"/>
                <a:cs typeface="Verdana"/>
              </a:rPr>
              <a:t>Z</a:t>
            </a:r>
            <a:r>
              <a:rPr dirty="0" sz="3000" spc="-430">
                <a:latin typeface="Verdana"/>
                <a:cs typeface="Verdana"/>
              </a:rPr>
              <a:t> </a:t>
            </a:r>
            <a:r>
              <a:rPr dirty="0" sz="3000" spc="-200">
                <a:latin typeface="Verdana"/>
                <a:cs typeface="Verdana"/>
              </a:rPr>
              <a:t>Snackers </a:t>
            </a:r>
            <a:r>
              <a:rPr dirty="0" sz="3000" spc="-25">
                <a:latin typeface="Verdana"/>
                <a:cs typeface="Verdana"/>
              </a:rPr>
              <a:t>20%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931566" y="879554"/>
            <a:ext cx="4410075" cy="1141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0860" marR="5080" indent="-1788795">
              <a:lnSpc>
                <a:spcPct val="122100"/>
              </a:lnSpc>
              <a:spcBef>
                <a:spcPts val="95"/>
              </a:spcBef>
            </a:pPr>
            <a:r>
              <a:rPr dirty="0" sz="3000" spc="-185">
                <a:latin typeface="Verdana"/>
                <a:cs typeface="Verdana"/>
              </a:rPr>
              <a:t>Festival</a:t>
            </a:r>
            <a:r>
              <a:rPr dirty="0" sz="3000" spc="-415">
                <a:latin typeface="Verdana"/>
                <a:cs typeface="Verdana"/>
              </a:rPr>
              <a:t> </a:t>
            </a:r>
            <a:r>
              <a:rPr dirty="0" sz="3000" spc="-204">
                <a:latin typeface="Verdana"/>
                <a:cs typeface="Verdana"/>
              </a:rPr>
              <a:t>&amp;</a:t>
            </a:r>
            <a:r>
              <a:rPr dirty="0" sz="3000" spc="-415">
                <a:latin typeface="Verdana"/>
                <a:cs typeface="Verdana"/>
              </a:rPr>
              <a:t> </a:t>
            </a:r>
            <a:r>
              <a:rPr dirty="0" sz="3000" spc="-195">
                <a:latin typeface="Verdana"/>
                <a:cs typeface="Verdana"/>
              </a:rPr>
              <a:t>Gifting</a:t>
            </a:r>
            <a:r>
              <a:rPr dirty="0" sz="3000" spc="-415">
                <a:latin typeface="Verdana"/>
                <a:cs typeface="Verdana"/>
              </a:rPr>
              <a:t> </a:t>
            </a:r>
            <a:r>
              <a:rPr dirty="0" sz="3000" spc="-265">
                <a:latin typeface="Verdana"/>
                <a:cs typeface="Verdana"/>
              </a:rPr>
              <a:t>Segment </a:t>
            </a:r>
            <a:r>
              <a:rPr dirty="0" sz="3000" spc="-25">
                <a:latin typeface="Verdana"/>
                <a:cs typeface="Verdana"/>
              </a:rPr>
              <a:t>20%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3540" y="156497"/>
            <a:ext cx="15784830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615" b="1">
                <a:latin typeface="Verdana"/>
                <a:cs typeface="Verdana"/>
              </a:rPr>
              <a:t>Haldiram’s</a:t>
            </a:r>
            <a:r>
              <a:rPr dirty="0" sz="5300" spc="-745" b="1">
                <a:latin typeface="Verdana"/>
                <a:cs typeface="Verdana"/>
              </a:rPr>
              <a:t> </a:t>
            </a:r>
            <a:r>
              <a:rPr dirty="0" sz="5300" spc="-605" b="1">
                <a:latin typeface="Verdana"/>
                <a:cs typeface="Verdana"/>
              </a:rPr>
              <a:t>Buyers</a:t>
            </a:r>
            <a:r>
              <a:rPr dirty="0" sz="5300" spc="-740" b="1">
                <a:latin typeface="Verdana"/>
                <a:cs typeface="Verdana"/>
              </a:rPr>
              <a:t> </a:t>
            </a:r>
            <a:r>
              <a:rPr dirty="0" sz="5300" spc="-915" b="1">
                <a:latin typeface="Verdana"/>
                <a:cs typeface="Verdana"/>
              </a:rPr>
              <a:t>&amp;</a:t>
            </a:r>
            <a:r>
              <a:rPr dirty="0" sz="5300" spc="-745" b="1">
                <a:latin typeface="Verdana"/>
                <a:cs typeface="Verdana"/>
              </a:rPr>
              <a:t> </a:t>
            </a:r>
            <a:r>
              <a:rPr dirty="0" sz="5300" spc="-600" b="1">
                <a:latin typeface="Verdana"/>
                <a:cs typeface="Verdana"/>
              </a:rPr>
              <a:t>Audience</a:t>
            </a:r>
            <a:r>
              <a:rPr dirty="0" sz="5300" spc="-740" b="1">
                <a:latin typeface="Verdana"/>
                <a:cs typeface="Verdana"/>
              </a:rPr>
              <a:t> </a:t>
            </a:r>
            <a:r>
              <a:rPr dirty="0" sz="5300" spc="-620" b="1">
                <a:latin typeface="Verdana"/>
                <a:cs typeface="Verdana"/>
              </a:rPr>
              <a:t>Persona</a:t>
            </a:r>
            <a:r>
              <a:rPr dirty="0" sz="5300" spc="-745" b="1">
                <a:latin typeface="Verdana"/>
                <a:cs typeface="Verdana"/>
              </a:rPr>
              <a:t> </a:t>
            </a:r>
            <a:r>
              <a:rPr dirty="0" sz="5300" spc="-535" b="1">
                <a:latin typeface="Verdana"/>
                <a:cs typeface="Verdana"/>
              </a:rPr>
              <a:t>Distribution</a:t>
            </a:r>
            <a:endParaRPr sz="5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860342"/>
            <a:ext cx="11365865" cy="5426710"/>
            <a:chOff x="0" y="4860342"/>
            <a:chExt cx="11365865" cy="54267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60342"/>
              <a:ext cx="6952757" cy="542665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628" y="7221271"/>
              <a:ext cx="5191125" cy="306572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2700896" y="0"/>
            <a:ext cx="5587365" cy="10286365"/>
            <a:chOff x="12700896" y="0"/>
            <a:chExt cx="5587365" cy="1028636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8150" y="0"/>
              <a:ext cx="5419849" cy="386645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0896" y="1875305"/>
              <a:ext cx="5587103" cy="841057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0" y="0"/>
            <a:ext cx="6729095" cy="4082415"/>
            <a:chOff x="0" y="0"/>
            <a:chExt cx="6729095" cy="408241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724276" cy="357405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28752" y="2859722"/>
              <a:ext cx="5069205" cy="1191895"/>
            </a:xfrm>
            <a:custGeom>
              <a:avLst/>
              <a:gdLst/>
              <a:ahLst/>
              <a:cxnLst/>
              <a:rect l="l" t="t" r="r" b="b"/>
              <a:pathLst>
                <a:path w="5069205" h="1191895">
                  <a:moveTo>
                    <a:pt x="667057" y="815292"/>
                  </a:moveTo>
                  <a:lnTo>
                    <a:pt x="826571" y="815292"/>
                  </a:lnTo>
                  <a:lnTo>
                    <a:pt x="771788" y="1161711"/>
                  </a:lnTo>
                  <a:lnTo>
                    <a:pt x="767760" y="1160905"/>
                  </a:lnTo>
                  <a:lnTo>
                    <a:pt x="767760" y="1161711"/>
                  </a:lnTo>
                  <a:lnTo>
                    <a:pt x="7250" y="1161711"/>
                  </a:lnTo>
                  <a:lnTo>
                    <a:pt x="0" y="1107734"/>
                  </a:lnTo>
                  <a:lnTo>
                    <a:pt x="36174" y="1065819"/>
                  </a:lnTo>
                  <a:lnTo>
                    <a:pt x="71118" y="1024934"/>
                  </a:lnTo>
                  <a:lnTo>
                    <a:pt x="104831" y="985078"/>
                  </a:lnTo>
                  <a:lnTo>
                    <a:pt x="137314" y="946251"/>
                  </a:lnTo>
                  <a:lnTo>
                    <a:pt x="168565" y="908454"/>
                  </a:lnTo>
                  <a:lnTo>
                    <a:pt x="198586" y="871686"/>
                  </a:lnTo>
                  <a:lnTo>
                    <a:pt x="232841" y="828794"/>
                  </a:lnTo>
                  <a:lnTo>
                    <a:pt x="265034" y="787128"/>
                  </a:lnTo>
                  <a:lnTo>
                    <a:pt x="295164" y="746685"/>
                  </a:lnTo>
                  <a:lnTo>
                    <a:pt x="323232" y="707467"/>
                  </a:lnTo>
                  <a:lnTo>
                    <a:pt x="349238" y="669474"/>
                  </a:lnTo>
                  <a:lnTo>
                    <a:pt x="378618" y="623427"/>
                  </a:lnTo>
                  <a:lnTo>
                    <a:pt x="404323" y="578740"/>
                  </a:lnTo>
                  <a:lnTo>
                    <a:pt x="426351" y="535413"/>
                  </a:lnTo>
                  <a:lnTo>
                    <a:pt x="444705" y="493445"/>
                  </a:lnTo>
                  <a:lnTo>
                    <a:pt x="459156" y="452585"/>
                  </a:lnTo>
                  <a:lnTo>
                    <a:pt x="469478" y="412580"/>
                  </a:lnTo>
                  <a:lnTo>
                    <a:pt x="475671" y="373432"/>
                  </a:lnTo>
                  <a:lnTo>
                    <a:pt x="477735" y="335140"/>
                  </a:lnTo>
                  <a:lnTo>
                    <a:pt x="476325" y="310115"/>
                  </a:lnTo>
                  <a:lnTo>
                    <a:pt x="465047" y="264597"/>
                  </a:lnTo>
                  <a:lnTo>
                    <a:pt x="442942" y="225121"/>
                  </a:lnTo>
                  <a:lnTo>
                    <a:pt x="412731" y="191688"/>
                  </a:lnTo>
                  <a:lnTo>
                    <a:pt x="375270" y="164297"/>
                  </a:lnTo>
                  <a:lnTo>
                    <a:pt x="332974" y="142948"/>
                  </a:lnTo>
                  <a:lnTo>
                    <a:pt x="310165" y="134539"/>
                  </a:lnTo>
                  <a:lnTo>
                    <a:pt x="303972" y="135798"/>
                  </a:lnTo>
                  <a:lnTo>
                    <a:pt x="260015" y="145465"/>
                  </a:lnTo>
                  <a:lnTo>
                    <a:pt x="245539" y="184588"/>
                  </a:lnTo>
                  <a:lnTo>
                    <a:pt x="246924" y="229401"/>
                  </a:lnTo>
                  <a:lnTo>
                    <a:pt x="253746" y="276983"/>
                  </a:lnTo>
                  <a:lnTo>
                    <a:pt x="264245" y="323055"/>
                  </a:lnTo>
                  <a:lnTo>
                    <a:pt x="80562" y="398784"/>
                  </a:lnTo>
                  <a:lnTo>
                    <a:pt x="2416" y="160319"/>
                  </a:lnTo>
                  <a:lnTo>
                    <a:pt x="22129" y="145264"/>
                  </a:lnTo>
                  <a:lnTo>
                    <a:pt x="43403" y="130712"/>
                  </a:lnTo>
                  <a:lnTo>
                    <a:pt x="90632" y="103120"/>
                  </a:lnTo>
                  <a:lnTo>
                    <a:pt x="142595" y="77843"/>
                  </a:lnTo>
                  <a:lnTo>
                    <a:pt x="197780" y="55185"/>
                  </a:lnTo>
                  <a:lnTo>
                    <a:pt x="254376" y="35648"/>
                  </a:lnTo>
                  <a:lnTo>
                    <a:pt x="310568" y="19737"/>
                  </a:lnTo>
                  <a:lnTo>
                    <a:pt x="364646" y="7955"/>
                  </a:lnTo>
                  <a:lnTo>
                    <a:pt x="414896" y="805"/>
                  </a:lnTo>
                  <a:lnTo>
                    <a:pt x="478170" y="15548"/>
                  </a:lnTo>
                  <a:lnTo>
                    <a:pt x="534580" y="33997"/>
                  </a:lnTo>
                  <a:lnTo>
                    <a:pt x="584126" y="56152"/>
                  </a:lnTo>
                  <a:lnTo>
                    <a:pt x="626808" y="82012"/>
                  </a:lnTo>
                  <a:lnTo>
                    <a:pt x="662626" y="111579"/>
                  </a:lnTo>
                  <a:lnTo>
                    <a:pt x="691774" y="145238"/>
                  </a:lnTo>
                  <a:lnTo>
                    <a:pt x="714444" y="183376"/>
                  </a:lnTo>
                  <a:lnTo>
                    <a:pt x="730637" y="225993"/>
                  </a:lnTo>
                  <a:lnTo>
                    <a:pt x="740353" y="273090"/>
                  </a:lnTo>
                  <a:lnTo>
                    <a:pt x="743592" y="324666"/>
                  </a:lnTo>
                  <a:lnTo>
                    <a:pt x="742282" y="369202"/>
                  </a:lnTo>
                  <a:lnTo>
                    <a:pt x="738355" y="411775"/>
                  </a:lnTo>
                  <a:lnTo>
                    <a:pt x="731809" y="452383"/>
                  </a:lnTo>
                  <a:lnTo>
                    <a:pt x="722645" y="491028"/>
                  </a:lnTo>
                  <a:lnTo>
                    <a:pt x="710787" y="528238"/>
                  </a:lnTo>
                  <a:lnTo>
                    <a:pt x="696160" y="564541"/>
                  </a:lnTo>
                  <a:lnTo>
                    <a:pt x="678764" y="599938"/>
                  </a:lnTo>
                  <a:lnTo>
                    <a:pt x="658598" y="634429"/>
                  </a:lnTo>
                  <a:lnTo>
                    <a:pt x="635688" y="668442"/>
                  </a:lnTo>
                  <a:lnTo>
                    <a:pt x="610059" y="702404"/>
                  </a:lnTo>
                  <a:lnTo>
                    <a:pt x="581711" y="736316"/>
                  </a:lnTo>
                  <a:lnTo>
                    <a:pt x="550644" y="770177"/>
                  </a:lnTo>
                  <a:lnTo>
                    <a:pt x="516758" y="804441"/>
                  </a:lnTo>
                  <a:lnTo>
                    <a:pt x="479951" y="839562"/>
                  </a:lnTo>
                  <a:lnTo>
                    <a:pt x="440223" y="875538"/>
                  </a:lnTo>
                  <a:lnTo>
                    <a:pt x="397576" y="912370"/>
                  </a:lnTo>
                  <a:lnTo>
                    <a:pt x="361371" y="942807"/>
                  </a:lnTo>
                  <a:lnTo>
                    <a:pt x="323329" y="974500"/>
                  </a:lnTo>
                  <a:lnTo>
                    <a:pt x="283451" y="1007450"/>
                  </a:lnTo>
                  <a:lnTo>
                    <a:pt x="241735" y="1041657"/>
                  </a:lnTo>
                  <a:lnTo>
                    <a:pt x="198183" y="1077120"/>
                  </a:lnTo>
                  <a:lnTo>
                    <a:pt x="584078" y="1052952"/>
                  </a:lnTo>
                  <a:lnTo>
                    <a:pt x="667057" y="815292"/>
                  </a:lnTo>
                  <a:close/>
                </a:path>
                <a:path w="5069205" h="1191895">
                  <a:moveTo>
                    <a:pt x="986078" y="1191519"/>
                  </a:moveTo>
                  <a:lnTo>
                    <a:pt x="884570" y="974806"/>
                  </a:lnTo>
                  <a:lnTo>
                    <a:pt x="1112561" y="863630"/>
                  </a:lnTo>
                  <a:lnTo>
                    <a:pt x="1213265" y="1079537"/>
                  </a:lnTo>
                  <a:lnTo>
                    <a:pt x="986078" y="1191519"/>
                  </a:lnTo>
                  <a:close/>
                </a:path>
                <a:path w="5069205" h="1191895">
                  <a:moveTo>
                    <a:pt x="2112335" y="1181046"/>
                  </a:moveTo>
                  <a:lnTo>
                    <a:pt x="1852924" y="981251"/>
                  </a:lnTo>
                  <a:lnTo>
                    <a:pt x="2060775" y="828182"/>
                  </a:lnTo>
                  <a:lnTo>
                    <a:pt x="2311325" y="1059397"/>
                  </a:lnTo>
                  <a:lnTo>
                    <a:pt x="2337684" y="1057886"/>
                  </a:lnTo>
                  <a:lnTo>
                    <a:pt x="2386626" y="1050635"/>
                  </a:lnTo>
                  <a:lnTo>
                    <a:pt x="2430079" y="1037368"/>
                  </a:lnTo>
                  <a:lnTo>
                    <a:pt x="2465325" y="1015817"/>
                  </a:lnTo>
                  <a:lnTo>
                    <a:pt x="2491332" y="985355"/>
                  </a:lnTo>
                  <a:lnTo>
                    <a:pt x="2504625" y="944469"/>
                  </a:lnTo>
                  <a:lnTo>
                    <a:pt x="2506286" y="920023"/>
                  </a:lnTo>
                  <a:lnTo>
                    <a:pt x="2504750" y="896635"/>
                  </a:lnTo>
                  <a:lnTo>
                    <a:pt x="2492465" y="854541"/>
                  </a:lnTo>
                  <a:lnTo>
                    <a:pt x="2467692" y="818061"/>
                  </a:lnTo>
                  <a:lnTo>
                    <a:pt x="2429223" y="783420"/>
                  </a:lnTo>
                  <a:lnTo>
                    <a:pt x="2376681" y="749306"/>
                  </a:lnTo>
                  <a:lnTo>
                    <a:pt x="2309009" y="711643"/>
                  </a:lnTo>
                  <a:lnTo>
                    <a:pt x="2269432" y="691226"/>
                  </a:lnTo>
                  <a:lnTo>
                    <a:pt x="2212233" y="662223"/>
                  </a:lnTo>
                  <a:lnTo>
                    <a:pt x="2185345" y="648125"/>
                  </a:lnTo>
                  <a:lnTo>
                    <a:pt x="2132174" y="617511"/>
                  </a:lnTo>
                  <a:lnTo>
                    <a:pt x="2080312" y="583625"/>
                  </a:lnTo>
                  <a:lnTo>
                    <a:pt x="2032780" y="546163"/>
                  </a:lnTo>
                  <a:lnTo>
                    <a:pt x="1990560" y="505001"/>
                  </a:lnTo>
                  <a:lnTo>
                    <a:pt x="1956522" y="459684"/>
                  </a:lnTo>
                  <a:lnTo>
                    <a:pt x="1931649" y="410088"/>
                  </a:lnTo>
                  <a:lnTo>
                    <a:pt x="1918960" y="355910"/>
                  </a:lnTo>
                  <a:lnTo>
                    <a:pt x="1917374" y="327083"/>
                  </a:lnTo>
                  <a:lnTo>
                    <a:pt x="1920068" y="287280"/>
                  </a:lnTo>
                  <a:lnTo>
                    <a:pt x="1928149" y="250045"/>
                  </a:lnTo>
                  <a:lnTo>
                    <a:pt x="1960475" y="183279"/>
                  </a:lnTo>
                  <a:lnTo>
                    <a:pt x="2012539" y="126885"/>
                  </a:lnTo>
                  <a:lnTo>
                    <a:pt x="2045292" y="102616"/>
                  </a:lnTo>
                  <a:lnTo>
                    <a:pt x="2082527" y="80965"/>
                  </a:lnTo>
                  <a:lnTo>
                    <a:pt x="2123891" y="61907"/>
                  </a:lnTo>
                  <a:lnTo>
                    <a:pt x="2169031" y="45417"/>
                  </a:lnTo>
                  <a:lnTo>
                    <a:pt x="2217948" y="31494"/>
                  </a:lnTo>
                  <a:lnTo>
                    <a:pt x="2270641" y="20140"/>
                  </a:lnTo>
                  <a:lnTo>
                    <a:pt x="2315192" y="12890"/>
                  </a:lnTo>
                  <a:lnTo>
                    <a:pt x="2361515" y="7250"/>
                  </a:lnTo>
                  <a:lnTo>
                    <a:pt x="2409611" y="3222"/>
                  </a:lnTo>
                  <a:lnTo>
                    <a:pt x="2459479" y="805"/>
                  </a:lnTo>
                  <a:lnTo>
                    <a:pt x="2511120" y="0"/>
                  </a:lnTo>
                  <a:lnTo>
                    <a:pt x="2763280" y="196572"/>
                  </a:lnTo>
                  <a:lnTo>
                    <a:pt x="2555429" y="348030"/>
                  </a:lnTo>
                  <a:lnTo>
                    <a:pt x="2312130" y="121649"/>
                  </a:lnTo>
                  <a:lnTo>
                    <a:pt x="2298309" y="125652"/>
                  </a:lnTo>
                  <a:lnTo>
                    <a:pt x="2255334" y="147026"/>
                  </a:lnTo>
                  <a:lnTo>
                    <a:pt x="2216437" y="181089"/>
                  </a:lnTo>
                  <a:lnTo>
                    <a:pt x="2190683" y="226380"/>
                  </a:lnTo>
                  <a:lnTo>
                    <a:pt x="2185647" y="262633"/>
                  </a:lnTo>
                  <a:lnTo>
                    <a:pt x="2188165" y="290906"/>
                  </a:lnTo>
                  <a:lnTo>
                    <a:pt x="2208306" y="340653"/>
                  </a:lnTo>
                  <a:lnTo>
                    <a:pt x="2248285" y="382294"/>
                  </a:lnTo>
                  <a:lnTo>
                    <a:pt x="2306290" y="421568"/>
                  </a:lnTo>
                  <a:lnTo>
                    <a:pt x="2341939" y="440676"/>
                  </a:lnTo>
                  <a:lnTo>
                    <a:pt x="2396721" y="468068"/>
                  </a:lnTo>
                  <a:lnTo>
                    <a:pt x="2422979" y="481109"/>
                  </a:lnTo>
                  <a:lnTo>
                    <a:pt x="2449389" y="494452"/>
                  </a:lnTo>
                  <a:lnTo>
                    <a:pt x="2502661" y="522045"/>
                  </a:lnTo>
                  <a:lnTo>
                    <a:pt x="2554926" y="551450"/>
                  </a:lnTo>
                  <a:lnTo>
                    <a:pt x="2604572" y="583272"/>
                  </a:lnTo>
                  <a:lnTo>
                    <a:pt x="2650392" y="617612"/>
                  </a:lnTo>
                  <a:lnTo>
                    <a:pt x="2691177" y="654570"/>
                  </a:lnTo>
                  <a:lnTo>
                    <a:pt x="2725416" y="694549"/>
                  </a:lnTo>
                  <a:lnTo>
                    <a:pt x="2751599" y="737952"/>
                  </a:lnTo>
                  <a:lnTo>
                    <a:pt x="2768215" y="785283"/>
                  </a:lnTo>
                  <a:lnTo>
                    <a:pt x="2773754" y="837044"/>
                  </a:lnTo>
                  <a:lnTo>
                    <a:pt x="2771639" y="871182"/>
                  </a:lnTo>
                  <a:lnTo>
                    <a:pt x="2754721" y="934021"/>
                  </a:lnTo>
                  <a:lnTo>
                    <a:pt x="2721262" y="989609"/>
                  </a:lnTo>
                  <a:lnTo>
                    <a:pt x="2673529" y="1037947"/>
                  </a:lnTo>
                  <a:lnTo>
                    <a:pt x="2612301" y="1079059"/>
                  </a:lnTo>
                  <a:lnTo>
                    <a:pt x="2577483" y="1096959"/>
                  </a:lnTo>
                  <a:lnTo>
                    <a:pt x="2539997" y="1113097"/>
                  </a:lnTo>
                  <a:lnTo>
                    <a:pt x="2499841" y="1127472"/>
                  </a:lnTo>
                  <a:lnTo>
                    <a:pt x="2457395" y="1140110"/>
                  </a:lnTo>
                  <a:lnTo>
                    <a:pt x="2413035" y="1151037"/>
                  </a:lnTo>
                  <a:lnTo>
                    <a:pt x="2366762" y="1160251"/>
                  </a:lnTo>
                  <a:lnTo>
                    <a:pt x="2318575" y="1167753"/>
                  </a:lnTo>
                  <a:lnTo>
                    <a:pt x="2268828" y="1173569"/>
                  </a:lnTo>
                  <a:lnTo>
                    <a:pt x="2217872" y="1177723"/>
                  </a:lnTo>
                  <a:lnTo>
                    <a:pt x="2165708" y="1180215"/>
                  </a:lnTo>
                  <a:lnTo>
                    <a:pt x="2112335" y="1181046"/>
                  </a:lnTo>
                  <a:close/>
                </a:path>
                <a:path w="5069205" h="1191895">
                  <a:moveTo>
                    <a:pt x="3599512" y="1071481"/>
                  </a:moveTo>
                  <a:lnTo>
                    <a:pt x="3694576" y="815292"/>
                  </a:lnTo>
                  <a:lnTo>
                    <a:pt x="3851673" y="815292"/>
                  </a:lnTo>
                  <a:lnTo>
                    <a:pt x="3801724" y="1161711"/>
                  </a:lnTo>
                  <a:lnTo>
                    <a:pt x="3029935" y="1161711"/>
                  </a:lnTo>
                  <a:lnTo>
                    <a:pt x="2888145" y="1176212"/>
                  </a:lnTo>
                  <a:lnTo>
                    <a:pt x="2906675" y="1095650"/>
                  </a:lnTo>
                  <a:lnTo>
                    <a:pt x="3013017" y="1083565"/>
                  </a:lnTo>
                  <a:lnTo>
                    <a:pt x="3013017" y="135345"/>
                  </a:lnTo>
                  <a:lnTo>
                    <a:pt x="2884922" y="87007"/>
                  </a:lnTo>
                  <a:lnTo>
                    <a:pt x="2907480" y="21751"/>
                  </a:lnTo>
                  <a:lnTo>
                    <a:pt x="3788834" y="21751"/>
                  </a:lnTo>
                  <a:lnTo>
                    <a:pt x="3787223" y="352863"/>
                  </a:lnTo>
                  <a:lnTo>
                    <a:pt x="3630931" y="348835"/>
                  </a:lnTo>
                  <a:lnTo>
                    <a:pt x="3562453" y="105536"/>
                  </a:lnTo>
                  <a:lnTo>
                    <a:pt x="3305459" y="89424"/>
                  </a:lnTo>
                  <a:lnTo>
                    <a:pt x="3305459" y="553464"/>
                  </a:lnTo>
                  <a:lnTo>
                    <a:pt x="3664768" y="529295"/>
                  </a:lnTo>
                  <a:lnTo>
                    <a:pt x="3651878" y="650139"/>
                  </a:lnTo>
                  <a:lnTo>
                    <a:pt x="3305459" y="625970"/>
                  </a:lnTo>
                  <a:lnTo>
                    <a:pt x="3305459" y="1097261"/>
                  </a:lnTo>
                  <a:lnTo>
                    <a:pt x="3599512" y="1071481"/>
                  </a:lnTo>
                  <a:close/>
                </a:path>
                <a:path w="5069205" h="1191895">
                  <a:moveTo>
                    <a:pt x="4635538" y="0"/>
                  </a:moveTo>
                  <a:lnTo>
                    <a:pt x="4688206" y="16741"/>
                  </a:lnTo>
                  <a:lnTo>
                    <a:pt x="4737450" y="36353"/>
                  </a:lnTo>
                  <a:lnTo>
                    <a:pt x="4783270" y="58835"/>
                  </a:lnTo>
                  <a:lnTo>
                    <a:pt x="4825666" y="84187"/>
                  </a:lnTo>
                  <a:lnTo>
                    <a:pt x="4864638" y="112007"/>
                  </a:lnTo>
                  <a:lnTo>
                    <a:pt x="4900186" y="141890"/>
                  </a:lnTo>
                  <a:lnTo>
                    <a:pt x="4932310" y="173838"/>
                  </a:lnTo>
                  <a:lnTo>
                    <a:pt x="4961011" y="207851"/>
                  </a:lnTo>
                  <a:lnTo>
                    <a:pt x="4986312" y="243575"/>
                  </a:lnTo>
                  <a:lnTo>
                    <a:pt x="5008240" y="280659"/>
                  </a:lnTo>
                  <a:lnTo>
                    <a:pt x="5026795" y="319103"/>
                  </a:lnTo>
                  <a:lnTo>
                    <a:pt x="5041976" y="358905"/>
                  </a:lnTo>
                  <a:lnTo>
                    <a:pt x="5053784" y="399715"/>
                  </a:lnTo>
                  <a:lnTo>
                    <a:pt x="5062217" y="441180"/>
                  </a:lnTo>
                  <a:lnTo>
                    <a:pt x="5067278" y="483299"/>
                  </a:lnTo>
                  <a:lnTo>
                    <a:pt x="5068964" y="526073"/>
                  </a:lnTo>
                  <a:lnTo>
                    <a:pt x="5066749" y="582013"/>
                  </a:lnTo>
                  <a:lnTo>
                    <a:pt x="5060103" y="636242"/>
                  </a:lnTo>
                  <a:lnTo>
                    <a:pt x="5049025" y="688759"/>
                  </a:lnTo>
                  <a:lnTo>
                    <a:pt x="5033517" y="739563"/>
                  </a:lnTo>
                  <a:lnTo>
                    <a:pt x="5013981" y="788354"/>
                  </a:lnTo>
                  <a:lnTo>
                    <a:pt x="4990819" y="834829"/>
                  </a:lnTo>
                  <a:lnTo>
                    <a:pt x="4964032" y="878987"/>
                  </a:lnTo>
                  <a:lnTo>
                    <a:pt x="4933620" y="920829"/>
                  </a:lnTo>
                  <a:lnTo>
                    <a:pt x="4899985" y="960078"/>
                  </a:lnTo>
                  <a:lnTo>
                    <a:pt x="4863530" y="996457"/>
                  </a:lnTo>
                  <a:lnTo>
                    <a:pt x="4824256" y="1029966"/>
                  </a:lnTo>
                  <a:lnTo>
                    <a:pt x="4782162" y="1060605"/>
                  </a:lnTo>
                  <a:lnTo>
                    <a:pt x="4737626" y="1088122"/>
                  </a:lnTo>
                  <a:lnTo>
                    <a:pt x="4691025" y="1112266"/>
                  </a:lnTo>
                  <a:lnTo>
                    <a:pt x="4642361" y="1133036"/>
                  </a:lnTo>
                  <a:lnTo>
                    <a:pt x="4591631" y="1150432"/>
                  </a:lnTo>
                  <a:lnTo>
                    <a:pt x="4539241" y="1164178"/>
                  </a:lnTo>
                  <a:lnTo>
                    <a:pt x="4485591" y="1173997"/>
                  </a:lnTo>
                  <a:lnTo>
                    <a:pt x="4430683" y="1179888"/>
                  </a:lnTo>
                  <a:lnTo>
                    <a:pt x="4374516" y="1181852"/>
                  </a:lnTo>
                  <a:lnTo>
                    <a:pt x="4320458" y="1164660"/>
                  </a:lnTo>
                  <a:lnTo>
                    <a:pt x="4269784" y="1144664"/>
                  </a:lnTo>
                  <a:lnTo>
                    <a:pt x="4222494" y="1121865"/>
                  </a:lnTo>
                  <a:lnTo>
                    <a:pt x="4178588" y="1096262"/>
                  </a:lnTo>
                  <a:lnTo>
                    <a:pt x="4138065" y="1067856"/>
                  </a:lnTo>
                  <a:lnTo>
                    <a:pt x="4101119" y="1036855"/>
                  </a:lnTo>
                  <a:lnTo>
                    <a:pt x="4067943" y="1003470"/>
                  </a:lnTo>
                  <a:lnTo>
                    <a:pt x="4038538" y="967700"/>
                  </a:lnTo>
                  <a:lnTo>
                    <a:pt x="4012903" y="929546"/>
                  </a:lnTo>
                  <a:lnTo>
                    <a:pt x="3991038" y="889007"/>
                  </a:lnTo>
                  <a:lnTo>
                    <a:pt x="3973056" y="846293"/>
                  </a:lnTo>
                  <a:lnTo>
                    <a:pt x="3959071" y="801613"/>
                  </a:lnTo>
                  <a:lnTo>
                    <a:pt x="3949081" y="754967"/>
                  </a:lnTo>
                  <a:lnTo>
                    <a:pt x="3943087" y="706356"/>
                  </a:lnTo>
                  <a:lnTo>
                    <a:pt x="3941089" y="655778"/>
                  </a:lnTo>
                  <a:lnTo>
                    <a:pt x="3943330" y="598755"/>
                  </a:lnTo>
                  <a:lnTo>
                    <a:pt x="3950052" y="543696"/>
                  </a:lnTo>
                  <a:lnTo>
                    <a:pt x="3961255" y="490600"/>
                  </a:lnTo>
                  <a:lnTo>
                    <a:pt x="3976940" y="439468"/>
                  </a:lnTo>
                  <a:lnTo>
                    <a:pt x="3996652" y="390526"/>
                  </a:lnTo>
                  <a:lnTo>
                    <a:pt x="4019940" y="344001"/>
                  </a:lnTo>
                  <a:lnTo>
                    <a:pt x="4046802" y="299893"/>
                  </a:lnTo>
                  <a:lnTo>
                    <a:pt x="4077240" y="258202"/>
                  </a:lnTo>
                  <a:lnTo>
                    <a:pt x="4110875" y="219180"/>
                  </a:lnTo>
                  <a:lnTo>
                    <a:pt x="4147329" y="183078"/>
                  </a:lnTo>
                  <a:lnTo>
                    <a:pt x="4186604" y="149896"/>
                  </a:lnTo>
                  <a:lnTo>
                    <a:pt x="4228697" y="119635"/>
                  </a:lnTo>
                  <a:lnTo>
                    <a:pt x="4273233" y="92495"/>
                  </a:lnTo>
                  <a:lnTo>
                    <a:pt x="4319834" y="68679"/>
                  </a:lnTo>
                  <a:lnTo>
                    <a:pt x="4368498" y="48186"/>
                  </a:lnTo>
                  <a:lnTo>
                    <a:pt x="4419228" y="31016"/>
                  </a:lnTo>
                  <a:lnTo>
                    <a:pt x="4471568" y="17446"/>
                  </a:lnTo>
                  <a:lnTo>
                    <a:pt x="4525067" y="7754"/>
                  </a:lnTo>
                  <a:lnTo>
                    <a:pt x="4579723" y="1938"/>
                  </a:lnTo>
                  <a:lnTo>
                    <a:pt x="4635538" y="0"/>
                  </a:lnTo>
                  <a:close/>
                </a:path>
                <a:path w="5069205" h="1191895">
                  <a:moveTo>
                    <a:pt x="4364848" y="942581"/>
                  </a:moveTo>
                  <a:lnTo>
                    <a:pt x="4533224" y="1044090"/>
                  </a:lnTo>
                  <a:lnTo>
                    <a:pt x="4568671" y="1025409"/>
                  </a:lnTo>
                  <a:lnTo>
                    <a:pt x="4601702" y="1003204"/>
                  </a:lnTo>
                  <a:lnTo>
                    <a:pt x="4632316" y="977475"/>
                  </a:lnTo>
                  <a:lnTo>
                    <a:pt x="4660513" y="948220"/>
                  </a:lnTo>
                  <a:lnTo>
                    <a:pt x="4685991" y="915618"/>
                  </a:lnTo>
                  <a:lnTo>
                    <a:pt x="4708447" y="879843"/>
                  </a:lnTo>
                  <a:lnTo>
                    <a:pt x="4727883" y="840896"/>
                  </a:lnTo>
                  <a:lnTo>
                    <a:pt x="4744298" y="798777"/>
                  </a:lnTo>
                  <a:lnTo>
                    <a:pt x="4757339" y="753737"/>
                  </a:lnTo>
                  <a:lnTo>
                    <a:pt x="4766654" y="706029"/>
                  </a:lnTo>
                  <a:lnTo>
                    <a:pt x="4772243" y="655652"/>
                  </a:lnTo>
                  <a:lnTo>
                    <a:pt x="4774106" y="602607"/>
                  </a:lnTo>
                  <a:lnTo>
                    <a:pt x="4773048" y="559254"/>
                  </a:lnTo>
                  <a:lnTo>
                    <a:pt x="4769876" y="518621"/>
                  </a:lnTo>
                  <a:lnTo>
                    <a:pt x="4764589" y="480706"/>
                  </a:lnTo>
                  <a:lnTo>
                    <a:pt x="4747948" y="412756"/>
                  </a:lnTo>
                  <a:lnTo>
                    <a:pt x="4724786" y="353744"/>
                  </a:lnTo>
                  <a:lnTo>
                    <a:pt x="4695734" y="303091"/>
                  </a:lnTo>
                  <a:lnTo>
                    <a:pt x="4662904" y="258983"/>
                  </a:lnTo>
                  <a:lnTo>
                    <a:pt x="4476830" y="137761"/>
                  </a:lnTo>
                  <a:lnTo>
                    <a:pt x="4441357" y="156517"/>
                  </a:lnTo>
                  <a:lnTo>
                    <a:pt x="4408251" y="178949"/>
                  </a:lnTo>
                  <a:lnTo>
                    <a:pt x="4377512" y="205056"/>
                  </a:lnTo>
                  <a:lnTo>
                    <a:pt x="4349138" y="234839"/>
                  </a:lnTo>
                  <a:lnTo>
                    <a:pt x="4323484" y="267945"/>
                  </a:lnTo>
                  <a:lnTo>
                    <a:pt x="4300902" y="304022"/>
                  </a:lnTo>
                  <a:lnTo>
                    <a:pt x="4281390" y="343070"/>
                  </a:lnTo>
                  <a:lnTo>
                    <a:pt x="4264951" y="385088"/>
                  </a:lnTo>
                  <a:lnTo>
                    <a:pt x="4251909" y="429851"/>
                  </a:lnTo>
                  <a:lnTo>
                    <a:pt x="4242594" y="477131"/>
                  </a:lnTo>
                  <a:lnTo>
                    <a:pt x="4237005" y="526929"/>
                  </a:lnTo>
                  <a:lnTo>
                    <a:pt x="4235142" y="579244"/>
                  </a:lnTo>
                  <a:lnTo>
                    <a:pt x="4236225" y="622597"/>
                  </a:lnTo>
                  <a:lnTo>
                    <a:pt x="4239473" y="663230"/>
                  </a:lnTo>
                  <a:lnTo>
                    <a:pt x="4244886" y="701145"/>
                  </a:lnTo>
                  <a:lnTo>
                    <a:pt x="4261879" y="769095"/>
                  </a:lnTo>
                  <a:lnTo>
                    <a:pt x="4285242" y="828107"/>
                  </a:lnTo>
                  <a:lnTo>
                    <a:pt x="4314320" y="878760"/>
                  </a:lnTo>
                  <a:lnTo>
                    <a:pt x="4347150" y="922868"/>
                  </a:lnTo>
                  <a:lnTo>
                    <a:pt x="4364848" y="942581"/>
                  </a:lnTo>
                  <a:close/>
                </a:path>
              </a:pathLst>
            </a:custGeom>
            <a:ln w="6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7343009" y="2859722"/>
            <a:ext cx="1120140" cy="1182370"/>
          </a:xfrm>
          <a:custGeom>
            <a:avLst/>
            <a:gdLst/>
            <a:ahLst/>
            <a:cxnLst/>
            <a:rect l="l" t="t" r="r" b="b"/>
            <a:pathLst>
              <a:path w="1120140" h="1182370">
                <a:moveTo>
                  <a:pt x="889410" y="1018310"/>
                </a:moveTo>
                <a:lnTo>
                  <a:pt x="1089205" y="963527"/>
                </a:lnTo>
                <a:lnTo>
                  <a:pt x="1119819" y="1013476"/>
                </a:lnTo>
                <a:lnTo>
                  <a:pt x="878131" y="1179435"/>
                </a:lnTo>
                <a:lnTo>
                  <a:pt x="712172" y="1152849"/>
                </a:lnTo>
                <a:lnTo>
                  <a:pt x="618720" y="1044090"/>
                </a:lnTo>
                <a:lnTo>
                  <a:pt x="587401" y="1073143"/>
                </a:lnTo>
                <a:lnTo>
                  <a:pt x="554672" y="1099074"/>
                </a:lnTo>
                <a:lnTo>
                  <a:pt x="520534" y="1121883"/>
                </a:lnTo>
                <a:lnTo>
                  <a:pt x="484986" y="1141570"/>
                </a:lnTo>
                <a:lnTo>
                  <a:pt x="448179" y="1157683"/>
                </a:lnTo>
                <a:lnTo>
                  <a:pt x="410264" y="1169767"/>
                </a:lnTo>
                <a:lnTo>
                  <a:pt x="371242" y="1177823"/>
                </a:lnTo>
                <a:lnTo>
                  <a:pt x="331111" y="1181852"/>
                </a:lnTo>
                <a:lnTo>
                  <a:pt x="287482" y="1168936"/>
                </a:lnTo>
                <a:lnTo>
                  <a:pt x="246017" y="1153554"/>
                </a:lnTo>
                <a:lnTo>
                  <a:pt x="206718" y="1135704"/>
                </a:lnTo>
                <a:lnTo>
                  <a:pt x="169584" y="1115388"/>
                </a:lnTo>
                <a:lnTo>
                  <a:pt x="135244" y="1092603"/>
                </a:lnTo>
                <a:lnTo>
                  <a:pt x="104328" y="1067352"/>
                </a:lnTo>
                <a:lnTo>
                  <a:pt x="76836" y="1039634"/>
                </a:lnTo>
                <a:lnTo>
                  <a:pt x="52768" y="1009448"/>
                </a:lnTo>
                <a:lnTo>
                  <a:pt x="32703" y="976870"/>
                </a:lnTo>
                <a:lnTo>
                  <a:pt x="17220" y="941977"/>
                </a:lnTo>
                <a:lnTo>
                  <a:pt x="6319" y="904767"/>
                </a:lnTo>
                <a:lnTo>
                  <a:pt x="0" y="865241"/>
                </a:lnTo>
                <a:lnTo>
                  <a:pt x="9994" y="819849"/>
                </a:lnTo>
                <a:lnTo>
                  <a:pt x="25477" y="777126"/>
                </a:lnTo>
                <a:lnTo>
                  <a:pt x="46449" y="737071"/>
                </a:lnTo>
                <a:lnTo>
                  <a:pt x="72908" y="699685"/>
                </a:lnTo>
                <a:lnTo>
                  <a:pt x="104504" y="665521"/>
                </a:lnTo>
                <a:lnTo>
                  <a:pt x="140883" y="635134"/>
                </a:lnTo>
                <a:lnTo>
                  <a:pt x="182046" y="608523"/>
                </a:lnTo>
                <a:lnTo>
                  <a:pt x="227991" y="585689"/>
                </a:lnTo>
                <a:lnTo>
                  <a:pt x="202765" y="550166"/>
                </a:lnTo>
                <a:lnTo>
                  <a:pt x="180258" y="514492"/>
                </a:lnTo>
                <a:lnTo>
                  <a:pt x="160470" y="478667"/>
                </a:lnTo>
                <a:lnTo>
                  <a:pt x="143401" y="442691"/>
                </a:lnTo>
                <a:lnTo>
                  <a:pt x="129655" y="406362"/>
                </a:lnTo>
                <a:lnTo>
                  <a:pt x="119836" y="369479"/>
                </a:lnTo>
                <a:lnTo>
                  <a:pt x="111982" y="294053"/>
                </a:lnTo>
                <a:lnTo>
                  <a:pt x="114096" y="263968"/>
                </a:lnTo>
                <a:lnTo>
                  <a:pt x="131015" y="206970"/>
                </a:lnTo>
                <a:lnTo>
                  <a:pt x="164221" y="154503"/>
                </a:lnTo>
                <a:lnTo>
                  <a:pt x="209940" y="108381"/>
                </a:lnTo>
                <a:lnTo>
                  <a:pt x="266913" y="69107"/>
                </a:lnTo>
                <a:lnTo>
                  <a:pt x="331363" y="37889"/>
                </a:lnTo>
                <a:lnTo>
                  <a:pt x="402032" y="15180"/>
                </a:lnTo>
                <a:lnTo>
                  <a:pt x="475142" y="2492"/>
                </a:lnTo>
                <a:lnTo>
                  <a:pt x="512377" y="0"/>
                </a:lnTo>
                <a:lnTo>
                  <a:pt x="535186" y="5664"/>
                </a:lnTo>
                <a:lnTo>
                  <a:pt x="579899" y="21978"/>
                </a:lnTo>
                <a:lnTo>
                  <a:pt x="623025" y="44863"/>
                </a:lnTo>
                <a:lnTo>
                  <a:pt x="662299" y="73865"/>
                </a:lnTo>
                <a:lnTo>
                  <a:pt x="696992" y="108885"/>
                </a:lnTo>
                <a:lnTo>
                  <a:pt x="724987" y="149770"/>
                </a:lnTo>
                <a:lnTo>
                  <a:pt x="745505" y="196471"/>
                </a:lnTo>
                <a:lnTo>
                  <a:pt x="755978" y="248837"/>
                </a:lnTo>
                <a:lnTo>
                  <a:pt x="757288" y="277135"/>
                </a:lnTo>
                <a:lnTo>
                  <a:pt x="738834" y="313690"/>
                </a:lnTo>
                <a:lnTo>
                  <a:pt x="717308" y="348432"/>
                </a:lnTo>
                <a:lnTo>
                  <a:pt x="692712" y="381362"/>
                </a:lnTo>
                <a:lnTo>
                  <a:pt x="665043" y="412480"/>
                </a:lnTo>
                <a:lnTo>
                  <a:pt x="633045" y="441784"/>
                </a:lnTo>
                <a:lnTo>
                  <a:pt x="595457" y="469276"/>
                </a:lnTo>
                <a:lnTo>
                  <a:pt x="552281" y="494955"/>
                </a:lnTo>
                <a:lnTo>
                  <a:pt x="503515" y="518822"/>
                </a:lnTo>
                <a:lnTo>
                  <a:pt x="1044896" y="502710"/>
                </a:lnTo>
                <a:lnTo>
                  <a:pt x="1013476" y="624359"/>
                </a:lnTo>
                <a:lnTo>
                  <a:pt x="851546" y="613080"/>
                </a:lnTo>
                <a:lnTo>
                  <a:pt x="842281" y="645481"/>
                </a:lnTo>
                <a:lnTo>
                  <a:pt x="821334" y="708924"/>
                </a:lnTo>
                <a:lnTo>
                  <a:pt x="797166" y="770404"/>
                </a:lnTo>
                <a:lnTo>
                  <a:pt x="769774" y="829013"/>
                </a:lnTo>
                <a:lnTo>
                  <a:pt x="754870" y="857185"/>
                </a:lnTo>
                <a:lnTo>
                  <a:pt x="889410" y="1018310"/>
                </a:lnTo>
                <a:close/>
              </a:path>
              <a:path w="1120140" h="1182370">
                <a:moveTo>
                  <a:pt x="410063" y="131316"/>
                </a:moveTo>
                <a:lnTo>
                  <a:pt x="371468" y="167418"/>
                </a:lnTo>
                <a:lnTo>
                  <a:pt x="349666" y="205635"/>
                </a:lnTo>
                <a:lnTo>
                  <a:pt x="338186" y="252362"/>
                </a:lnTo>
                <a:lnTo>
                  <a:pt x="336751" y="278746"/>
                </a:lnTo>
                <a:lnTo>
                  <a:pt x="337431" y="292869"/>
                </a:lnTo>
                <a:lnTo>
                  <a:pt x="347627" y="335542"/>
                </a:lnTo>
                <a:lnTo>
                  <a:pt x="370512" y="381841"/>
                </a:lnTo>
                <a:lnTo>
                  <a:pt x="393195" y="416860"/>
                </a:lnTo>
                <a:lnTo>
                  <a:pt x="422600" y="457544"/>
                </a:lnTo>
                <a:lnTo>
                  <a:pt x="439871" y="480152"/>
                </a:lnTo>
                <a:lnTo>
                  <a:pt x="453743" y="463133"/>
                </a:lnTo>
                <a:lnTo>
                  <a:pt x="480127" y="426075"/>
                </a:lnTo>
                <a:lnTo>
                  <a:pt x="504371" y="385491"/>
                </a:lnTo>
                <a:lnTo>
                  <a:pt x="524512" y="344404"/>
                </a:lnTo>
                <a:lnTo>
                  <a:pt x="539894" y="303871"/>
                </a:lnTo>
                <a:lnTo>
                  <a:pt x="550241" y="250549"/>
                </a:lnTo>
                <a:lnTo>
                  <a:pt x="541757" y="227840"/>
                </a:lnTo>
                <a:lnTo>
                  <a:pt x="514970" y="188768"/>
                </a:lnTo>
                <a:lnTo>
                  <a:pt x="476300" y="158355"/>
                </a:lnTo>
                <a:lnTo>
                  <a:pt x="432998" y="137812"/>
                </a:lnTo>
                <a:lnTo>
                  <a:pt x="410063" y="131316"/>
                </a:lnTo>
                <a:close/>
              </a:path>
              <a:path w="1120140" h="1182370">
                <a:moveTo>
                  <a:pt x="530907" y="590523"/>
                </a:moveTo>
                <a:lnTo>
                  <a:pt x="697671" y="789512"/>
                </a:lnTo>
                <a:lnTo>
                  <a:pt x="710788" y="766854"/>
                </a:lnTo>
                <a:lnTo>
                  <a:pt x="722746" y="743994"/>
                </a:lnTo>
                <a:lnTo>
                  <a:pt x="743189" y="697671"/>
                </a:lnTo>
                <a:lnTo>
                  <a:pt x="758194" y="651750"/>
                </a:lnTo>
                <a:lnTo>
                  <a:pt x="766955" y="607441"/>
                </a:lnTo>
                <a:lnTo>
                  <a:pt x="530907" y="590523"/>
                </a:lnTo>
                <a:close/>
              </a:path>
              <a:path w="1120140" h="1182370">
                <a:moveTo>
                  <a:pt x="309360" y="955471"/>
                </a:moveTo>
                <a:lnTo>
                  <a:pt x="451150" y="1040062"/>
                </a:lnTo>
                <a:lnTo>
                  <a:pt x="463990" y="1032886"/>
                </a:lnTo>
                <a:lnTo>
                  <a:pt x="476728" y="1025057"/>
                </a:lnTo>
                <a:lnTo>
                  <a:pt x="514391" y="997741"/>
                </a:lnTo>
                <a:lnTo>
                  <a:pt x="551853" y="965944"/>
                </a:lnTo>
                <a:lnTo>
                  <a:pt x="290025" y="660612"/>
                </a:lnTo>
                <a:lnTo>
                  <a:pt x="263741" y="703512"/>
                </a:lnTo>
                <a:lnTo>
                  <a:pt x="249945" y="749634"/>
                </a:lnTo>
                <a:lnTo>
                  <a:pt x="247326" y="781456"/>
                </a:lnTo>
                <a:lnTo>
                  <a:pt x="248484" y="808293"/>
                </a:lnTo>
                <a:lnTo>
                  <a:pt x="257749" y="858645"/>
                </a:lnTo>
                <a:lnTo>
                  <a:pt x="275523" y="903961"/>
                </a:lnTo>
                <a:lnTo>
                  <a:pt x="297275" y="940617"/>
                </a:lnTo>
                <a:lnTo>
                  <a:pt x="309360" y="955471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9050924" y="2797689"/>
            <a:ext cx="6908800" cy="1623060"/>
          </a:xfrm>
          <a:custGeom>
            <a:avLst/>
            <a:gdLst/>
            <a:ahLst/>
            <a:cxnLst/>
            <a:rect l="l" t="t" r="r" b="b"/>
            <a:pathLst>
              <a:path w="6908800" h="1623060">
                <a:moveTo>
                  <a:pt x="901494" y="1283360"/>
                </a:moveTo>
                <a:lnTo>
                  <a:pt x="532518" y="692837"/>
                </a:lnTo>
                <a:lnTo>
                  <a:pt x="420536" y="688809"/>
                </a:lnTo>
                <a:lnTo>
                  <a:pt x="420536" y="1110151"/>
                </a:lnTo>
                <a:lnTo>
                  <a:pt x="549436" y="1158489"/>
                </a:lnTo>
                <a:lnTo>
                  <a:pt x="526073" y="1223744"/>
                </a:lnTo>
                <a:lnTo>
                  <a:pt x="145012" y="1223744"/>
                </a:lnTo>
                <a:lnTo>
                  <a:pt x="3222" y="1238246"/>
                </a:lnTo>
                <a:lnTo>
                  <a:pt x="21752" y="1157683"/>
                </a:lnTo>
                <a:lnTo>
                  <a:pt x="128094" y="1145599"/>
                </a:lnTo>
                <a:lnTo>
                  <a:pt x="128094" y="197378"/>
                </a:lnTo>
                <a:lnTo>
                  <a:pt x="0" y="149040"/>
                </a:lnTo>
                <a:lnTo>
                  <a:pt x="22557" y="83785"/>
                </a:lnTo>
                <a:lnTo>
                  <a:pt x="406035" y="83785"/>
                </a:lnTo>
                <a:lnTo>
                  <a:pt x="529296" y="69283"/>
                </a:lnTo>
                <a:lnTo>
                  <a:pt x="513183" y="149846"/>
                </a:lnTo>
                <a:lnTo>
                  <a:pt x="420536" y="161930"/>
                </a:lnTo>
                <a:lnTo>
                  <a:pt x="420536" y="584078"/>
                </a:lnTo>
                <a:lnTo>
                  <a:pt x="532518" y="604218"/>
                </a:lnTo>
                <a:lnTo>
                  <a:pt x="569722" y="569158"/>
                </a:lnTo>
                <a:lnTo>
                  <a:pt x="605927" y="532937"/>
                </a:lnTo>
                <a:lnTo>
                  <a:pt x="641132" y="495556"/>
                </a:lnTo>
                <a:lnTo>
                  <a:pt x="675339" y="457015"/>
                </a:lnTo>
                <a:lnTo>
                  <a:pt x="708547" y="417313"/>
                </a:lnTo>
                <a:lnTo>
                  <a:pt x="740337" y="376194"/>
                </a:lnTo>
                <a:lnTo>
                  <a:pt x="770290" y="333399"/>
                </a:lnTo>
                <a:lnTo>
                  <a:pt x="798406" y="288929"/>
                </a:lnTo>
                <a:lnTo>
                  <a:pt x="824686" y="242783"/>
                </a:lnTo>
                <a:lnTo>
                  <a:pt x="849128" y="194961"/>
                </a:lnTo>
                <a:lnTo>
                  <a:pt x="737147" y="138567"/>
                </a:lnTo>
                <a:lnTo>
                  <a:pt x="756482" y="74117"/>
                </a:lnTo>
                <a:lnTo>
                  <a:pt x="932913" y="83785"/>
                </a:lnTo>
                <a:lnTo>
                  <a:pt x="1118207" y="83785"/>
                </a:lnTo>
                <a:lnTo>
                  <a:pt x="1097261" y="163541"/>
                </a:lnTo>
                <a:lnTo>
                  <a:pt x="976417" y="163541"/>
                </a:lnTo>
                <a:lnTo>
                  <a:pt x="952192" y="208019"/>
                </a:lnTo>
                <a:lnTo>
                  <a:pt x="926782" y="251220"/>
                </a:lnTo>
                <a:lnTo>
                  <a:pt x="900185" y="293146"/>
                </a:lnTo>
                <a:lnTo>
                  <a:pt x="872402" y="333797"/>
                </a:lnTo>
                <a:lnTo>
                  <a:pt x="843433" y="373172"/>
                </a:lnTo>
                <a:lnTo>
                  <a:pt x="813278" y="411271"/>
                </a:lnTo>
                <a:lnTo>
                  <a:pt x="781960" y="448207"/>
                </a:lnTo>
                <a:lnTo>
                  <a:pt x="749500" y="484091"/>
                </a:lnTo>
                <a:lnTo>
                  <a:pt x="715899" y="518923"/>
                </a:lnTo>
                <a:lnTo>
                  <a:pt x="681156" y="552703"/>
                </a:lnTo>
                <a:lnTo>
                  <a:pt x="645272" y="585432"/>
                </a:lnTo>
                <a:lnTo>
                  <a:pt x="608247" y="617108"/>
                </a:lnTo>
                <a:lnTo>
                  <a:pt x="652556" y="625165"/>
                </a:lnTo>
                <a:lnTo>
                  <a:pt x="719423" y="641277"/>
                </a:lnTo>
                <a:lnTo>
                  <a:pt x="1116596" y="1130292"/>
                </a:lnTo>
                <a:lnTo>
                  <a:pt x="1142376" y="1185074"/>
                </a:lnTo>
                <a:lnTo>
                  <a:pt x="901494" y="1283360"/>
                </a:lnTo>
                <a:close/>
              </a:path>
              <a:path w="6908800" h="1623060">
                <a:moveTo>
                  <a:pt x="1620103" y="1100484"/>
                </a:moveTo>
                <a:lnTo>
                  <a:pt x="1890793" y="1007837"/>
                </a:lnTo>
                <a:lnTo>
                  <a:pt x="1916573" y="1065842"/>
                </a:lnTo>
                <a:lnTo>
                  <a:pt x="1643466" y="1236634"/>
                </a:lnTo>
                <a:lnTo>
                  <a:pt x="1448505" y="1223744"/>
                </a:lnTo>
                <a:lnTo>
                  <a:pt x="1401301" y="1203327"/>
                </a:lnTo>
                <a:lnTo>
                  <a:pt x="1359584" y="1180744"/>
                </a:lnTo>
                <a:lnTo>
                  <a:pt x="1323356" y="1155996"/>
                </a:lnTo>
                <a:lnTo>
                  <a:pt x="1292616" y="1129083"/>
                </a:lnTo>
                <a:lnTo>
                  <a:pt x="1266685" y="1100358"/>
                </a:lnTo>
                <a:lnTo>
                  <a:pt x="1227210" y="1038526"/>
                </a:lnTo>
                <a:lnTo>
                  <a:pt x="1203620" y="971332"/>
                </a:lnTo>
                <a:lnTo>
                  <a:pt x="1192140" y="901645"/>
                </a:lnTo>
                <a:lnTo>
                  <a:pt x="1190705" y="866047"/>
                </a:lnTo>
                <a:lnTo>
                  <a:pt x="1192442" y="827125"/>
                </a:lnTo>
                <a:lnTo>
                  <a:pt x="1197654" y="789311"/>
                </a:lnTo>
                <a:lnTo>
                  <a:pt x="1218499" y="717006"/>
                </a:lnTo>
                <a:lnTo>
                  <a:pt x="1251832" y="649837"/>
                </a:lnTo>
                <a:lnTo>
                  <a:pt x="1296242" y="588509"/>
                </a:lnTo>
                <a:lnTo>
                  <a:pt x="1322273" y="560312"/>
                </a:lnTo>
                <a:lnTo>
                  <a:pt x="1350420" y="534129"/>
                </a:lnTo>
                <a:lnTo>
                  <a:pt x="1380681" y="509960"/>
                </a:lnTo>
                <a:lnTo>
                  <a:pt x="1413057" y="487806"/>
                </a:lnTo>
                <a:lnTo>
                  <a:pt x="1447171" y="467866"/>
                </a:lnTo>
                <a:lnTo>
                  <a:pt x="1482643" y="450344"/>
                </a:lnTo>
                <a:lnTo>
                  <a:pt x="1519476" y="435239"/>
                </a:lnTo>
                <a:lnTo>
                  <a:pt x="1557667" y="422550"/>
                </a:lnTo>
                <a:lnTo>
                  <a:pt x="1596866" y="412505"/>
                </a:lnTo>
                <a:lnTo>
                  <a:pt x="1636719" y="405330"/>
                </a:lnTo>
                <a:lnTo>
                  <a:pt x="1677227" y="401025"/>
                </a:lnTo>
                <a:lnTo>
                  <a:pt x="1718390" y="399590"/>
                </a:lnTo>
                <a:lnTo>
                  <a:pt x="1731657" y="403089"/>
                </a:lnTo>
                <a:lnTo>
                  <a:pt x="1775992" y="421744"/>
                </a:lnTo>
                <a:lnTo>
                  <a:pt x="1822139" y="454674"/>
                </a:lnTo>
                <a:lnTo>
                  <a:pt x="1850663" y="485766"/>
                </a:lnTo>
                <a:lnTo>
                  <a:pt x="1874429" y="524638"/>
                </a:lnTo>
                <a:lnTo>
                  <a:pt x="1892455" y="571591"/>
                </a:lnTo>
                <a:lnTo>
                  <a:pt x="1901720" y="627984"/>
                </a:lnTo>
                <a:lnTo>
                  <a:pt x="1902525" y="670355"/>
                </a:lnTo>
                <a:lnTo>
                  <a:pt x="1893915" y="713960"/>
                </a:lnTo>
                <a:lnTo>
                  <a:pt x="1452533" y="857185"/>
                </a:lnTo>
                <a:lnTo>
                  <a:pt x="1455202" y="878685"/>
                </a:lnTo>
                <a:lnTo>
                  <a:pt x="1464466" y="922591"/>
                </a:lnTo>
                <a:lnTo>
                  <a:pt x="1479421" y="966951"/>
                </a:lnTo>
                <a:lnTo>
                  <a:pt x="1502784" y="1007232"/>
                </a:lnTo>
                <a:lnTo>
                  <a:pt x="1517789" y="1025560"/>
                </a:lnTo>
                <a:lnTo>
                  <a:pt x="1620103" y="1100484"/>
                </a:lnTo>
                <a:close/>
              </a:path>
              <a:path w="6908800" h="1623060">
                <a:moveTo>
                  <a:pt x="1569349" y="530101"/>
                </a:moveTo>
                <a:lnTo>
                  <a:pt x="1528489" y="571339"/>
                </a:lnTo>
                <a:lnTo>
                  <a:pt x="1502054" y="608523"/>
                </a:lnTo>
                <a:lnTo>
                  <a:pt x="1479698" y="654243"/>
                </a:lnTo>
                <a:lnTo>
                  <a:pt x="1462402" y="708773"/>
                </a:lnTo>
                <a:lnTo>
                  <a:pt x="1452735" y="773022"/>
                </a:lnTo>
                <a:lnTo>
                  <a:pt x="1450922" y="808847"/>
                </a:lnTo>
                <a:lnTo>
                  <a:pt x="1683748" y="707338"/>
                </a:lnTo>
                <a:lnTo>
                  <a:pt x="1685862" y="693240"/>
                </a:lnTo>
                <a:lnTo>
                  <a:pt x="1687373" y="679142"/>
                </a:lnTo>
                <a:lnTo>
                  <a:pt x="1688279" y="665043"/>
                </a:lnTo>
                <a:lnTo>
                  <a:pt x="1688581" y="650945"/>
                </a:lnTo>
                <a:lnTo>
                  <a:pt x="1688229" y="642209"/>
                </a:lnTo>
                <a:lnTo>
                  <a:pt x="1676497" y="602506"/>
                </a:lnTo>
                <a:lnTo>
                  <a:pt x="1647394" y="570785"/>
                </a:lnTo>
                <a:lnTo>
                  <a:pt x="1612173" y="548076"/>
                </a:lnTo>
                <a:lnTo>
                  <a:pt x="1569349" y="530101"/>
                </a:lnTo>
                <a:close/>
              </a:path>
              <a:path w="6908800" h="1623060">
                <a:moveTo>
                  <a:pt x="2495006" y="1177018"/>
                </a:moveTo>
                <a:lnTo>
                  <a:pt x="2466910" y="1206046"/>
                </a:lnTo>
                <a:lnTo>
                  <a:pt x="2440627" y="1234318"/>
                </a:lnTo>
                <a:lnTo>
                  <a:pt x="2393497" y="1288597"/>
                </a:lnTo>
                <a:lnTo>
                  <a:pt x="2354022" y="1344084"/>
                </a:lnTo>
                <a:lnTo>
                  <a:pt x="2322603" y="1405010"/>
                </a:lnTo>
                <a:lnTo>
                  <a:pt x="2322452" y="1418152"/>
                </a:lnTo>
                <a:lnTo>
                  <a:pt x="2323610" y="1431797"/>
                </a:lnTo>
                <a:lnTo>
                  <a:pt x="2334738" y="1475150"/>
                </a:lnTo>
                <a:lnTo>
                  <a:pt x="2354828" y="1514575"/>
                </a:lnTo>
                <a:lnTo>
                  <a:pt x="2128447" y="1622529"/>
                </a:lnTo>
                <a:lnTo>
                  <a:pt x="2120365" y="1601733"/>
                </a:lnTo>
                <a:lnTo>
                  <a:pt x="2115456" y="1580435"/>
                </a:lnTo>
                <a:lnTo>
                  <a:pt x="2113719" y="1558633"/>
                </a:lnTo>
                <a:lnTo>
                  <a:pt x="2115154" y="1536327"/>
                </a:lnTo>
                <a:lnTo>
                  <a:pt x="2126433" y="1491010"/>
                </a:lnTo>
                <a:lnTo>
                  <a:pt x="2148184" y="1445291"/>
                </a:lnTo>
                <a:lnTo>
                  <a:pt x="2179302" y="1400378"/>
                </a:lnTo>
                <a:lnTo>
                  <a:pt x="2218677" y="1357478"/>
                </a:lnTo>
                <a:lnTo>
                  <a:pt x="2348383" y="1228578"/>
                </a:lnTo>
                <a:lnTo>
                  <a:pt x="2290377" y="1249524"/>
                </a:lnTo>
                <a:lnTo>
                  <a:pt x="2033383" y="534129"/>
                </a:lnTo>
                <a:lnTo>
                  <a:pt x="1930263" y="485792"/>
                </a:lnTo>
                <a:lnTo>
                  <a:pt x="1948793" y="421341"/>
                </a:lnTo>
                <a:lnTo>
                  <a:pt x="2273459" y="421341"/>
                </a:lnTo>
                <a:lnTo>
                  <a:pt x="2415250" y="406840"/>
                </a:lnTo>
                <a:lnTo>
                  <a:pt x="2397526" y="486597"/>
                </a:lnTo>
                <a:lnTo>
                  <a:pt x="2290377" y="499487"/>
                </a:lnTo>
                <a:lnTo>
                  <a:pt x="2467615" y="1059397"/>
                </a:lnTo>
                <a:lnTo>
                  <a:pt x="2485490" y="1028833"/>
                </a:lnTo>
                <a:lnTo>
                  <a:pt x="2519729" y="965592"/>
                </a:lnTo>
                <a:lnTo>
                  <a:pt x="2551778" y="900034"/>
                </a:lnTo>
                <a:lnTo>
                  <a:pt x="2580579" y="835181"/>
                </a:lnTo>
                <a:lnTo>
                  <a:pt x="2605680" y="772015"/>
                </a:lnTo>
                <a:lnTo>
                  <a:pt x="2625417" y="713406"/>
                </a:lnTo>
                <a:lnTo>
                  <a:pt x="2639339" y="660386"/>
                </a:lnTo>
                <a:lnTo>
                  <a:pt x="2646388" y="616278"/>
                </a:lnTo>
                <a:lnTo>
                  <a:pt x="2647269" y="597773"/>
                </a:lnTo>
                <a:lnTo>
                  <a:pt x="2545760" y="495459"/>
                </a:lnTo>
                <a:lnTo>
                  <a:pt x="2713330" y="381060"/>
                </a:lnTo>
                <a:lnTo>
                  <a:pt x="2841425" y="512377"/>
                </a:lnTo>
                <a:lnTo>
                  <a:pt x="2840066" y="537528"/>
                </a:lnTo>
                <a:lnTo>
                  <a:pt x="2836793" y="563836"/>
                </a:lnTo>
                <a:lnTo>
                  <a:pt x="2824507" y="619928"/>
                </a:lnTo>
                <a:lnTo>
                  <a:pt x="2805574" y="679444"/>
                </a:lnTo>
                <a:lnTo>
                  <a:pt x="2781003" y="741175"/>
                </a:lnTo>
                <a:lnTo>
                  <a:pt x="2751698" y="803913"/>
                </a:lnTo>
                <a:lnTo>
                  <a:pt x="2718567" y="866449"/>
                </a:lnTo>
                <a:lnTo>
                  <a:pt x="2682617" y="927778"/>
                </a:lnTo>
                <a:lnTo>
                  <a:pt x="2644853" y="986890"/>
                </a:lnTo>
                <a:lnTo>
                  <a:pt x="2606283" y="1042579"/>
                </a:lnTo>
                <a:lnTo>
                  <a:pt x="2567916" y="1093636"/>
                </a:lnTo>
                <a:lnTo>
                  <a:pt x="2530555" y="1138851"/>
                </a:lnTo>
                <a:lnTo>
                  <a:pt x="2512554" y="1158816"/>
                </a:lnTo>
                <a:lnTo>
                  <a:pt x="2495006" y="1177018"/>
                </a:lnTo>
                <a:close/>
              </a:path>
              <a:path w="6908800" h="1623060">
                <a:moveTo>
                  <a:pt x="3968488" y="505932"/>
                </a:moveTo>
                <a:lnTo>
                  <a:pt x="4152170" y="400395"/>
                </a:lnTo>
                <a:lnTo>
                  <a:pt x="4279460" y="518017"/>
                </a:lnTo>
                <a:lnTo>
                  <a:pt x="4278151" y="539013"/>
                </a:lnTo>
                <a:lnTo>
                  <a:pt x="4270094" y="586142"/>
                </a:lnTo>
                <a:lnTo>
                  <a:pt x="4254988" y="639716"/>
                </a:lnTo>
                <a:lnTo>
                  <a:pt x="4234042" y="697318"/>
                </a:lnTo>
                <a:lnTo>
                  <a:pt x="4207759" y="758193"/>
                </a:lnTo>
                <a:lnTo>
                  <a:pt x="4177951" y="820227"/>
                </a:lnTo>
                <a:lnTo>
                  <a:pt x="4145146" y="882738"/>
                </a:lnTo>
                <a:lnTo>
                  <a:pt x="4110706" y="943764"/>
                </a:lnTo>
                <a:lnTo>
                  <a:pt x="4075058" y="1002676"/>
                </a:lnTo>
                <a:lnTo>
                  <a:pt x="4039409" y="1057660"/>
                </a:lnTo>
                <a:lnTo>
                  <a:pt x="4004288" y="1108036"/>
                </a:lnTo>
                <a:lnTo>
                  <a:pt x="3971661" y="1151540"/>
                </a:lnTo>
                <a:lnTo>
                  <a:pt x="3754192" y="1243885"/>
                </a:lnTo>
                <a:lnTo>
                  <a:pt x="3625292" y="905522"/>
                </a:lnTo>
                <a:lnTo>
                  <a:pt x="3610338" y="932662"/>
                </a:lnTo>
                <a:lnTo>
                  <a:pt x="3580127" y="985430"/>
                </a:lnTo>
                <a:lnTo>
                  <a:pt x="3549765" y="1035832"/>
                </a:lnTo>
                <a:lnTo>
                  <a:pt x="3520762" y="1081753"/>
                </a:lnTo>
                <a:lnTo>
                  <a:pt x="3493623" y="1122588"/>
                </a:lnTo>
                <a:lnTo>
                  <a:pt x="3469857" y="1156827"/>
                </a:lnTo>
                <a:lnTo>
                  <a:pt x="3252287" y="1243079"/>
                </a:lnTo>
                <a:lnTo>
                  <a:pt x="2982403" y="534129"/>
                </a:lnTo>
                <a:lnTo>
                  <a:pt x="2853503" y="485792"/>
                </a:lnTo>
                <a:lnTo>
                  <a:pt x="2876866" y="421341"/>
                </a:lnTo>
                <a:lnTo>
                  <a:pt x="3224897" y="421341"/>
                </a:lnTo>
                <a:lnTo>
                  <a:pt x="3347351" y="406840"/>
                </a:lnTo>
                <a:lnTo>
                  <a:pt x="3332045" y="486597"/>
                </a:lnTo>
                <a:lnTo>
                  <a:pt x="3239397" y="499487"/>
                </a:lnTo>
                <a:lnTo>
                  <a:pt x="3418246" y="1017504"/>
                </a:lnTo>
                <a:lnTo>
                  <a:pt x="3444983" y="983139"/>
                </a:lnTo>
                <a:lnTo>
                  <a:pt x="3473935" y="936740"/>
                </a:lnTo>
                <a:lnTo>
                  <a:pt x="3493572" y="901091"/>
                </a:lnTo>
                <a:lnTo>
                  <a:pt x="3512907" y="862925"/>
                </a:lnTo>
                <a:lnTo>
                  <a:pt x="3531436" y="823348"/>
                </a:lnTo>
                <a:lnTo>
                  <a:pt x="3548656" y="783671"/>
                </a:lnTo>
                <a:lnTo>
                  <a:pt x="3564064" y="745203"/>
                </a:lnTo>
                <a:lnTo>
                  <a:pt x="3462555" y="477735"/>
                </a:lnTo>
                <a:lnTo>
                  <a:pt x="3701826" y="400395"/>
                </a:lnTo>
                <a:lnTo>
                  <a:pt x="3912094" y="1016699"/>
                </a:lnTo>
                <a:lnTo>
                  <a:pt x="3924582" y="1001014"/>
                </a:lnTo>
                <a:lnTo>
                  <a:pt x="3937069" y="983769"/>
                </a:lnTo>
                <a:lnTo>
                  <a:pt x="3962043" y="944595"/>
                </a:lnTo>
                <a:lnTo>
                  <a:pt x="3986312" y="900789"/>
                </a:lnTo>
                <a:lnTo>
                  <a:pt x="4009172" y="853962"/>
                </a:lnTo>
                <a:lnTo>
                  <a:pt x="4030017" y="805725"/>
                </a:lnTo>
                <a:lnTo>
                  <a:pt x="4048245" y="757690"/>
                </a:lnTo>
                <a:lnTo>
                  <a:pt x="4063451" y="711367"/>
                </a:lnTo>
                <a:lnTo>
                  <a:pt x="4075233" y="668266"/>
                </a:lnTo>
                <a:lnTo>
                  <a:pt x="4082786" y="630099"/>
                </a:lnTo>
                <a:lnTo>
                  <a:pt x="4085303" y="598579"/>
                </a:lnTo>
                <a:lnTo>
                  <a:pt x="3968488" y="505932"/>
                </a:lnTo>
                <a:close/>
              </a:path>
              <a:path w="6908800" h="1623060">
                <a:moveTo>
                  <a:pt x="4845803" y="399590"/>
                </a:moveTo>
                <a:lnTo>
                  <a:pt x="4855471" y="399590"/>
                </a:lnTo>
                <a:lnTo>
                  <a:pt x="4907056" y="416206"/>
                </a:lnTo>
                <a:lnTo>
                  <a:pt x="4953858" y="436246"/>
                </a:lnTo>
                <a:lnTo>
                  <a:pt x="4995877" y="459709"/>
                </a:lnTo>
                <a:lnTo>
                  <a:pt x="5033112" y="486597"/>
                </a:lnTo>
                <a:lnTo>
                  <a:pt x="5065714" y="516254"/>
                </a:lnTo>
                <a:lnTo>
                  <a:pt x="5093835" y="548026"/>
                </a:lnTo>
                <a:lnTo>
                  <a:pt x="5117475" y="581913"/>
                </a:lnTo>
                <a:lnTo>
                  <a:pt x="5136634" y="617914"/>
                </a:lnTo>
                <a:lnTo>
                  <a:pt x="5151438" y="655527"/>
                </a:lnTo>
                <a:lnTo>
                  <a:pt x="5162012" y="694247"/>
                </a:lnTo>
                <a:lnTo>
                  <a:pt x="5168356" y="734075"/>
                </a:lnTo>
                <a:lnTo>
                  <a:pt x="5170471" y="775011"/>
                </a:lnTo>
                <a:lnTo>
                  <a:pt x="5168029" y="823827"/>
                </a:lnTo>
                <a:lnTo>
                  <a:pt x="5160702" y="870377"/>
                </a:lnTo>
                <a:lnTo>
                  <a:pt x="5148492" y="914661"/>
                </a:lnTo>
                <a:lnTo>
                  <a:pt x="5131397" y="956679"/>
                </a:lnTo>
                <a:lnTo>
                  <a:pt x="5109973" y="996231"/>
                </a:lnTo>
                <a:lnTo>
                  <a:pt x="5084772" y="1033113"/>
                </a:lnTo>
                <a:lnTo>
                  <a:pt x="5055795" y="1067327"/>
                </a:lnTo>
                <a:lnTo>
                  <a:pt x="5023041" y="1098872"/>
                </a:lnTo>
                <a:lnTo>
                  <a:pt x="4987015" y="1127623"/>
                </a:lnTo>
                <a:lnTo>
                  <a:pt x="4948219" y="1153453"/>
                </a:lnTo>
                <a:lnTo>
                  <a:pt x="4906653" y="1176363"/>
                </a:lnTo>
                <a:lnTo>
                  <a:pt x="4862319" y="1196353"/>
                </a:lnTo>
                <a:lnTo>
                  <a:pt x="4815719" y="1213221"/>
                </a:lnTo>
                <a:lnTo>
                  <a:pt x="4767356" y="1226765"/>
                </a:lnTo>
                <a:lnTo>
                  <a:pt x="4717231" y="1236987"/>
                </a:lnTo>
                <a:lnTo>
                  <a:pt x="4665343" y="1243885"/>
                </a:lnTo>
                <a:lnTo>
                  <a:pt x="4655677" y="1243885"/>
                </a:lnTo>
                <a:lnTo>
                  <a:pt x="4597333" y="1224775"/>
                </a:lnTo>
                <a:lnTo>
                  <a:pt x="4544758" y="1201606"/>
                </a:lnTo>
                <a:lnTo>
                  <a:pt x="4497951" y="1174375"/>
                </a:lnTo>
                <a:lnTo>
                  <a:pt x="4456912" y="1143085"/>
                </a:lnTo>
                <a:lnTo>
                  <a:pt x="4421642" y="1107734"/>
                </a:lnTo>
                <a:lnTo>
                  <a:pt x="4392495" y="1068065"/>
                </a:lnTo>
                <a:lnTo>
                  <a:pt x="4369824" y="1023820"/>
                </a:lnTo>
                <a:lnTo>
                  <a:pt x="4353632" y="974999"/>
                </a:lnTo>
                <a:lnTo>
                  <a:pt x="4343916" y="921603"/>
                </a:lnTo>
                <a:lnTo>
                  <a:pt x="4340677" y="863630"/>
                </a:lnTo>
                <a:lnTo>
                  <a:pt x="4342112" y="826470"/>
                </a:lnTo>
                <a:lnTo>
                  <a:pt x="4353592" y="756381"/>
                </a:lnTo>
                <a:lnTo>
                  <a:pt x="4376175" y="692006"/>
                </a:lnTo>
                <a:lnTo>
                  <a:pt x="4407594" y="633800"/>
                </a:lnTo>
                <a:lnTo>
                  <a:pt x="4447069" y="581888"/>
                </a:lnTo>
                <a:lnTo>
                  <a:pt x="4492185" y="536571"/>
                </a:lnTo>
                <a:lnTo>
                  <a:pt x="4542259" y="497951"/>
                </a:lnTo>
                <a:lnTo>
                  <a:pt x="4595632" y="466331"/>
                </a:lnTo>
                <a:lnTo>
                  <a:pt x="4651548" y="441910"/>
                </a:lnTo>
                <a:lnTo>
                  <a:pt x="4707135" y="425596"/>
                </a:lnTo>
                <a:lnTo>
                  <a:pt x="4759602" y="440676"/>
                </a:lnTo>
                <a:lnTo>
                  <a:pt x="4845803" y="399590"/>
                </a:lnTo>
                <a:close/>
              </a:path>
              <a:path w="6908800" h="1623060">
                <a:moveTo>
                  <a:pt x="4666955" y="1024755"/>
                </a:moveTo>
                <a:lnTo>
                  <a:pt x="4785382" y="1107734"/>
                </a:lnTo>
                <a:lnTo>
                  <a:pt x="4812169" y="1088827"/>
                </a:lnTo>
                <a:lnTo>
                  <a:pt x="4836136" y="1065137"/>
                </a:lnTo>
                <a:lnTo>
                  <a:pt x="4875612" y="1003406"/>
                </a:lnTo>
                <a:lnTo>
                  <a:pt x="4890416" y="966372"/>
                </a:lnTo>
                <a:lnTo>
                  <a:pt x="4900989" y="926569"/>
                </a:lnTo>
                <a:lnTo>
                  <a:pt x="4907334" y="883997"/>
                </a:lnTo>
                <a:lnTo>
                  <a:pt x="4909448" y="838655"/>
                </a:lnTo>
                <a:lnTo>
                  <a:pt x="4908341" y="802629"/>
                </a:lnTo>
                <a:lnTo>
                  <a:pt x="4899479" y="736769"/>
                </a:lnTo>
                <a:lnTo>
                  <a:pt x="4882158" y="679469"/>
                </a:lnTo>
                <a:lnTo>
                  <a:pt x="4858795" y="632541"/>
                </a:lnTo>
                <a:lnTo>
                  <a:pt x="4729794" y="534935"/>
                </a:lnTo>
                <a:lnTo>
                  <a:pt x="4702579" y="553514"/>
                </a:lnTo>
                <a:lnTo>
                  <a:pt x="4656457" y="605477"/>
                </a:lnTo>
                <a:lnTo>
                  <a:pt x="4637550" y="638860"/>
                </a:lnTo>
                <a:lnTo>
                  <a:pt x="4622218" y="676221"/>
                </a:lnTo>
                <a:lnTo>
                  <a:pt x="4611267" y="716603"/>
                </a:lnTo>
                <a:lnTo>
                  <a:pt x="4604696" y="760006"/>
                </a:lnTo>
                <a:lnTo>
                  <a:pt x="4602505" y="806430"/>
                </a:lnTo>
                <a:lnTo>
                  <a:pt x="4603613" y="841928"/>
                </a:lnTo>
                <a:lnTo>
                  <a:pt x="4612475" y="905975"/>
                </a:lnTo>
                <a:lnTo>
                  <a:pt x="4629795" y="960708"/>
                </a:lnTo>
                <a:lnTo>
                  <a:pt x="4653159" y="1005823"/>
                </a:lnTo>
                <a:lnTo>
                  <a:pt x="4666955" y="1024755"/>
                </a:lnTo>
                <a:close/>
              </a:path>
              <a:path w="6908800" h="1623060">
                <a:moveTo>
                  <a:pt x="5710233" y="556687"/>
                </a:moveTo>
                <a:lnTo>
                  <a:pt x="5619198" y="615497"/>
                </a:lnTo>
                <a:lnTo>
                  <a:pt x="5619198" y="1110151"/>
                </a:lnTo>
                <a:lnTo>
                  <a:pt x="5747292" y="1158489"/>
                </a:lnTo>
                <a:lnTo>
                  <a:pt x="5724735" y="1222939"/>
                </a:lnTo>
                <a:lnTo>
                  <a:pt x="5381538" y="1224550"/>
                </a:lnTo>
                <a:lnTo>
                  <a:pt x="5239748" y="1239857"/>
                </a:lnTo>
                <a:lnTo>
                  <a:pt x="5258277" y="1159294"/>
                </a:lnTo>
                <a:lnTo>
                  <a:pt x="5364621" y="1146404"/>
                </a:lnTo>
                <a:lnTo>
                  <a:pt x="5364621" y="568771"/>
                </a:lnTo>
                <a:lnTo>
                  <a:pt x="5251832" y="577633"/>
                </a:lnTo>
                <a:lnTo>
                  <a:pt x="5236526" y="519628"/>
                </a:lnTo>
                <a:lnTo>
                  <a:pt x="5522522" y="400395"/>
                </a:lnTo>
                <a:lnTo>
                  <a:pt x="5619198" y="452761"/>
                </a:lnTo>
                <a:lnTo>
                  <a:pt x="5619198" y="536546"/>
                </a:lnTo>
                <a:lnTo>
                  <a:pt x="5818993" y="400395"/>
                </a:lnTo>
                <a:lnTo>
                  <a:pt x="5859852" y="411045"/>
                </a:lnTo>
                <a:lnTo>
                  <a:pt x="5901896" y="429876"/>
                </a:lnTo>
                <a:lnTo>
                  <a:pt x="5949227" y="457469"/>
                </a:lnTo>
                <a:lnTo>
                  <a:pt x="5974479" y="474513"/>
                </a:lnTo>
                <a:lnTo>
                  <a:pt x="5849606" y="666252"/>
                </a:lnTo>
                <a:lnTo>
                  <a:pt x="5836716" y="653890"/>
                </a:lnTo>
                <a:lnTo>
                  <a:pt x="5824632" y="642586"/>
                </a:lnTo>
                <a:lnTo>
                  <a:pt x="5792734" y="614616"/>
                </a:lnTo>
                <a:lnTo>
                  <a:pt x="5761390" y="590523"/>
                </a:lnTo>
                <a:lnTo>
                  <a:pt x="5724608" y="565750"/>
                </a:lnTo>
                <a:lnTo>
                  <a:pt x="5710233" y="556687"/>
                </a:lnTo>
                <a:close/>
              </a:path>
              <a:path w="6908800" h="1623060">
                <a:moveTo>
                  <a:pt x="6803462" y="1130292"/>
                </a:moveTo>
                <a:lnTo>
                  <a:pt x="6908192" y="1110957"/>
                </a:lnTo>
                <a:lnTo>
                  <a:pt x="6896914" y="1197964"/>
                </a:lnTo>
                <a:lnTo>
                  <a:pt x="6603667" y="1243885"/>
                </a:lnTo>
                <a:lnTo>
                  <a:pt x="6562579" y="1213900"/>
                </a:lnTo>
                <a:lnTo>
                  <a:pt x="6534785" y="1173695"/>
                </a:lnTo>
                <a:lnTo>
                  <a:pt x="6521493" y="1148015"/>
                </a:lnTo>
                <a:lnTo>
                  <a:pt x="6521493" y="1118207"/>
                </a:lnTo>
                <a:lnTo>
                  <a:pt x="6276582" y="1243885"/>
                </a:lnTo>
                <a:lnTo>
                  <a:pt x="6207802" y="1217702"/>
                </a:lnTo>
                <a:lnTo>
                  <a:pt x="6146474" y="1187491"/>
                </a:lnTo>
                <a:lnTo>
                  <a:pt x="6089778" y="1152245"/>
                </a:lnTo>
                <a:lnTo>
                  <a:pt x="6034895" y="1110957"/>
                </a:lnTo>
                <a:lnTo>
                  <a:pt x="6016869" y="1061612"/>
                </a:lnTo>
                <a:lnTo>
                  <a:pt x="6001462" y="1005420"/>
                </a:lnTo>
                <a:lnTo>
                  <a:pt x="5990887" y="942581"/>
                </a:lnTo>
                <a:lnTo>
                  <a:pt x="5987363" y="873297"/>
                </a:lnTo>
                <a:lnTo>
                  <a:pt x="5989024" y="832940"/>
                </a:lnTo>
                <a:lnTo>
                  <a:pt x="5994009" y="794044"/>
                </a:lnTo>
                <a:lnTo>
                  <a:pt x="6002317" y="756607"/>
                </a:lnTo>
                <a:lnTo>
                  <a:pt x="6028575" y="686266"/>
                </a:lnTo>
                <a:lnTo>
                  <a:pt x="6065836" y="622823"/>
                </a:lnTo>
                <a:lnTo>
                  <a:pt x="6113368" y="566480"/>
                </a:lnTo>
                <a:lnTo>
                  <a:pt x="6168755" y="517538"/>
                </a:lnTo>
                <a:lnTo>
                  <a:pt x="6231341" y="476174"/>
                </a:lnTo>
                <a:lnTo>
                  <a:pt x="6299618" y="443144"/>
                </a:lnTo>
                <a:lnTo>
                  <a:pt x="6335796" y="429801"/>
                </a:lnTo>
                <a:lnTo>
                  <a:pt x="6372930" y="418698"/>
                </a:lnTo>
                <a:lnTo>
                  <a:pt x="6410618" y="409962"/>
                </a:lnTo>
                <a:lnTo>
                  <a:pt x="6448860" y="403593"/>
                </a:lnTo>
                <a:lnTo>
                  <a:pt x="6487657" y="399590"/>
                </a:lnTo>
                <a:lnTo>
                  <a:pt x="6521493" y="415702"/>
                </a:lnTo>
                <a:lnTo>
                  <a:pt x="6521493" y="168375"/>
                </a:lnTo>
                <a:lnTo>
                  <a:pt x="6408706" y="177237"/>
                </a:lnTo>
                <a:lnTo>
                  <a:pt x="6393398" y="119232"/>
                </a:lnTo>
                <a:lnTo>
                  <a:pt x="6679395" y="0"/>
                </a:lnTo>
                <a:lnTo>
                  <a:pt x="6776070" y="52365"/>
                </a:lnTo>
                <a:lnTo>
                  <a:pt x="6776070" y="982057"/>
                </a:lnTo>
                <a:lnTo>
                  <a:pt x="6776146" y="992001"/>
                </a:lnTo>
                <a:lnTo>
                  <a:pt x="6778008" y="1036990"/>
                </a:lnTo>
                <a:lnTo>
                  <a:pt x="6783447" y="1082936"/>
                </a:lnTo>
                <a:lnTo>
                  <a:pt x="6793660" y="1121698"/>
                </a:lnTo>
                <a:lnTo>
                  <a:pt x="6798091" y="1128143"/>
                </a:lnTo>
                <a:lnTo>
                  <a:pt x="6803462" y="1130292"/>
                </a:lnTo>
                <a:close/>
              </a:path>
              <a:path w="6908800" h="1623060">
                <a:moveTo>
                  <a:pt x="6270137" y="1011059"/>
                </a:moveTo>
                <a:lnTo>
                  <a:pt x="6392593" y="1100484"/>
                </a:lnTo>
                <a:lnTo>
                  <a:pt x="6521493" y="1037645"/>
                </a:lnTo>
                <a:lnTo>
                  <a:pt x="6521493" y="620331"/>
                </a:lnTo>
                <a:lnTo>
                  <a:pt x="6374869" y="522045"/>
                </a:lnTo>
                <a:lnTo>
                  <a:pt x="6358958" y="532770"/>
                </a:lnTo>
                <a:lnTo>
                  <a:pt x="6328344" y="560564"/>
                </a:lnTo>
                <a:lnTo>
                  <a:pt x="6299820" y="597144"/>
                </a:lnTo>
                <a:lnTo>
                  <a:pt x="6276255" y="644474"/>
                </a:lnTo>
                <a:lnTo>
                  <a:pt x="6258582" y="703235"/>
                </a:lnTo>
                <a:lnTo>
                  <a:pt x="6249518" y="775540"/>
                </a:lnTo>
                <a:lnTo>
                  <a:pt x="6248385" y="816903"/>
                </a:lnTo>
                <a:lnTo>
                  <a:pt x="6248712" y="840644"/>
                </a:lnTo>
                <a:lnTo>
                  <a:pt x="6251331" y="890392"/>
                </a:lnTo>
                <a:lnTo>
                  <a:pt x="6256618" y="942103"/>
                </a:lnTo>
                <a:lnTo>
                  <a:pt x="6264876" y="989433"/>
                </a:lnTo>
                <a:lnTo>
                  <a:pt x="6270137" y="1011059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56746" y="2106588"/>
            <a:ext cx="14404340" cy="46355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91254" marR="5080" indent="-3679190">
              <a:lnSpc>
                <a:spcPct val="116300"/>
              </a:lnSpc>
              <a:spcBef>
                <a:spcPts val="105"/>
              </a:spcBef>
              <a:tabLst>
                <a:tab pos="1863725" algn="l"/>
                <a:tab pos="5728970" algn="l"/>
                <a:tab pos="7407275" algn="l"/>
              </a:tabLst>
            </a:pPr>
            <a:r>
              <a:rPr dirty="0" sz="13000" spc="-345" b="1">
                <a:solidFill>
                  <a:srgbClr val="808080"/>
                </a:solidFill>
                <a:latin typeface="Cambria"/>
                <a:cs typeface="Cambria"/>
              </a:rPr>
              <a:t>2.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825" b="1">
                <a:solidFill>
                  <a:srgbClr val="808080"/>
                </a:solidFill>
                <a:latin typeface="Cambria"/>
                <a:cs typeface="Cambria"/>
              </a:rPr>
              <a:t>SEO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-919" b="1">
                <a:solidFill>
                  <a:srgbClr val="808080"/>
                </a:solidFill>
                <a:latin typeface="Cambria"/>
                <a:cs typeface="Cambria"/>
              </a:rPr>
              <a:t>&amp;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65" b="1">
                <a:solidFill>
                  <a:srgbClr val="808080"/>
                </a:solidFill>
                <a:latin typeface="Cambria"/>
                <a:cs typeface="Cambria"/>
              </a:rPr>
              <a:t>Keyword </a:t>
            </a:r>
            <a:r>
              <a:rPr dirty="0" sz="13000" spc="-10" b="1">
                <a:solidFill>
                  <a:srgbClr val="808080"/>
                </a:solidFill>
                <a:latin typeface="Cambria"/>
                <a:cs typeface="Cambria"/>
              </a:rPr>
              <a:t>Research</a:t>
            </a:r>
            <a:endParaRPr sz="13000">
              <a:latin typeface="Cambria"/>
              <a:cs typeface="Cambri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335323" y="5102739"/>
            <a:ext cx="6933565" cy="1282700"/>
          </a:xfrm>
          <a:custGeom>
            <a:avLst/>
            <a:gdLst/>
            <a:ahLst/>
            <a:cxnLst/>
            <a:rect l="l" t="t" r="r" b="b"/>
            <a:pathLst>
              <a:path w="6933565" h="1282700">
                <a:moveTo>
                  <a:pt x="871686" y="1282555"/>
                </a:moveTo>
                <a:lnTo>
                  <a:pt x="526073" y="747620"/>
                </a:lnTo>
                <a:lnTo>
                  <a:pt x="420536" y="745203"/>
                </a:lnTo>
                <a:lnTo>
                  <a:pt x="420536" y="1110151"/>
                </a:lnTo>
                <a:lnTo>
                  <a:pt x="549436" y="1158489"/>
                </a:lnTo>
                <a:lnTo>
                  <a:pt x="526073" y="1223744"/>
                </a:lnTo>
                <a:lnTo>
                  <a:pt x="145012" y="1223744"/>
                </a:lnTo>
                <a:lnTo>
                  <a:pt x="3222" y="1238245"/>
                </a:lnTo>
                <a:lnTo>
                  <a:pt x="21752" y="1157683"/>
                </a:lnTo>
                <a:lnTo>
                  <a:pt x="128094" y="1145599"/>
                </a:lnTo>
                <a:lnTo>
                  <a:pt x="128094" y="197378"/>
                </a:lnTo>
                <a:lnTo>
                  <a:pt x="0" y="149040"/>
                </a:lnTo>
                <a:lnTo>
                  <a:pt x="22557" y="83784"/>
                </a:lnTo>
                <a:lnTo>
                  <a:pt x="128094" y="83784"/>
                </a:lnTo>
                <a:lnTo>
                  <a:pt x="724257" y="62838"/>
                </a:lnTo>
                <a:lnTo>
                  <a:pt x="752479" y="74520"/>
                </a:lnTo>
                <a:lnTo>
                  <a:pt x="806657" y="100300"/>
                </a:lnTo>
                <a:lnTo>
                  <a:pt x="857487" y="129453"/>
                </a:lnTo>
                <a:lnTo>
                  <a:pt x="903005" y="162887"/>
                </a:lnTo>
                <a:lnTo>
                  <a:pt x="942531" y="200927"/>
                </a:lnTo>
                <a:lnTo>
                  <a:pt x="973950" y="244633"/>
                </a:lnTo>
                <a:lnTo>
                  <a:pt x="996533" y="294380"/>
                </a:lnTo>
                <a:lnTo>
                  <a:pt x="1008013" y="351378"/>
                </a:lnTo>
                <a:lnTo>
                  <a:pt x="1009448" y="382671"/>
                </a:lnTo>
                <a:lnTo>
                  <a:pt x="1008013" y="411800"/>
                </a:lnTo>
                <a:lnTo>
                  <a:pt x="996533" y="468395"/>
                </a:lnTo>
                <a:lnTo>
                  <a:pt x="973799" y="522548"/>
                </a:lnTo>
                <a:lnTo>
                  <a:pt x="941171" y="572900"/>
                </a:lnTo>
                <a:lnTo>
                  <a:pt x="899027" y="618971"/>
                </a:lnTo>
                <a:lnTo>
                  <a:pt x="848272" y="659253"/>
                </a:lnTo>
                <a:lnTo>
                  <a:pt x="789336" y="693265"/>
                </a:lnTo>
                <a:lnTo>
                  <a:pt x="723879" y="719649"/>
                </a:lnTo>
                <a:lnTo>
                  <a:pt x="688809" y="729896"/>
                </a:lnTo>
                <a:lnTo>
                  <a:pt x="762121" y="749231"/>
                </a:lnTo>
                <a:lnTo>
                  <a:pt x="1090011" y="1127069"/>
                </a:lnTo>
                <a:lnTo>
                  <a:pt x="1115791" y="1181852"/>
                </a:lnTo>
                <a:lnTo>
                  <a:pt x="871686" y="1282555"/>
                </a:lnTo>
                <a:close/>
              </a:path>
              <a:path w="6933565" h="1282700">
                <a:moveTo>
                  <a:pt x="681558" y="226380"/>
                </a:moveTo>
                <a:lnTo>
                  <a:pt x="542991" y="149846"/>
                </a:lnTo>
                <a:lnTo>
                  <a:pt x="420536" y="167569"/>
                </a:lnTo>
                <a:lnTo>
                  <a:pt x="420536" y="634026"/>
                </a:lnTo>
                <a:lnTo>
                  <a:pt x="601802" y="676725"/>
                </a:lnTo>
                <a:lnTo>
                  <a:pt x="619425" y="667385"/>
                </a:lnTo>
                <a:lnTo>
                  <a:pt x="651650" y="641000"/>
                </a:lnTo>
                <a:lnTo>
                  <a:pt x="679595" y="604848"/>
                </a:lnTo>
                <a:lnTo>
                  <a:pt x="701750" y="561948"/>
                </a:lnTo>
                <a:lnTo>
                  <a:pt x="717610" y="513334"/>
                </a:lnTo>
                <a:lnTo>
                  <a:pt x="725667" y="462177"/>
                </a:lnTo>
                <a:lnTo>
                  <a:pt x="726674" y="435843"/>
                </a:lnTo>
                <a:lnTo>
                  <a:pt x="726019" y="397928"/>
                </a:lnTo>
                <a:lnTo>
                  <a:pt x="720782" y="333881"/>
                </a:lnTo>
                <a:lnTo>
                  <a:pt x="710108" y="284536"/>
                </a:lnTo>
                <a:lnTo>
                  <a:pt x="692787" y="243852"/>
                </a:lnTo>
                <a:lnTo>
                  <a:pt x="681558" y="226380"/>
                </a:lnTo>
                <a:close/>
              </a:path>
              <a:path w="6933565" h="1282700">
                <a:moveTo>
                  <a:pt x="1585461" y="1100483"/>
                </a:moveTo>
                <a:lnTo>
                  <a:pt x="1856151" y="1007837"/>
                </a:lnTo>
                <a:lnTo>
                  <a:pt x="1881931" y="1065842"/>
                </a:lnTo>
                <a:lnTo>
                  <a:pt x="1608824" y="1236634"/>
                </a:lnTo>
                <a:lnTo>
                  <a:pt x="1413863" y="1223744"/>
                </a:lnTo>
                <a:lnTo>
                  <a:pt x="1366658" y="1203327"/>
                </a:lnTo>
                <a:lnTo>
                  <a:pt x="1324942" y="1180744"/>
                </a:lnTo>
                <a:lnTo>
                  <a:pt x="1288714" y="1155996"/>
                </a:lnTo>
                <a:lnTo>
                  <a:pt x="1257974" y="1129083"/>
                </a:lnTo>
                <a:lnTo>
                  <a:pt x="1232043" y="1100358"/>
                </a:lnTo>
                <a:lnTo>
                  <a:pt x="1192568" y="1038526"/>
                </a:lnTo>
                <a:lnTo>
                  <a:pt x="1168978" y="971332"/>
                </a:lnTo>
                <a:lnTo>
                  <a:pt x="1157498" y="901645"/>
                </a:lnTo>
                <a:lnTo>
                  <a:pt x="1156063" y="866047"/>
                </a:lnTo>
                <a:lnTo>
                  <a:pt x="1157800" y="827125"/>
                </a:lnTo>
                <a:lnTo>
                  <a:pt x="1163012" y="789311"/>
                </a:lnTo>
                <a:lnTo>
                  <a:pt x="1183857" y="717006"/>
                </a:lnTo>
                <a:lnTo>
                  <a:pt x="1217190" y="649837"/>
                </a:lnTo>
                <a:lnTo>
                  <a:pt x="1261600" y="588509"/>
                </a:lnTo>
                <a:lnTo>
                  <a:pt x="1287631" y="560312"/>
                </a:lnTo>
                <a:lnTo>
                  <a:pt x="1315778" y="534129"/>
                </a:lnTo>
                <a:lnTo>
                  <a:pt x="1346039" y="509960"/>
                </a:lnTo>
                <a:lnTo>
                  <a:pt x="1378415" y="487805"/>
                </a:lnTo>
                <a:lnTo>
                  <a:pt x="1412529" y="467866"/>
                </a:lnTo>
                <a:lnTo>
                  <a:pt x="1448001" y="450344"/>
                </a:lnTo>
                <a:lnTo>
                  <a:pt x="1484833" y="435238"/>
                </a:lnTo>
                <a:lnTo>
                  <a:pt x="1523025" y="422550"/>
                </a:lnTo>
                <a:lnTo>
                  <a:pt x="1562224" y="412505"/>
                </a:lnTo>
                <a:lnTo>
                  <a:pt x="1602077" y="405330"/>
                </a:lnTo>
                <a:lnTo>
                  <a:pt x="1642585" y="401025"/>
                </a:lnTo>
                <a:lnTo>
                  <a:pt x="1683748" y="399590"/>
                </a:lnTo>
                <a:lnTo>
                  <a:pt x="1697015" y="403089"/>
                </a:lnTo>
                <a:lnTo>
                  <a:pt x="1741349" y="421744"/>
                </a:lnTo>
                <a:lnTo>
                  <a:pt x="1787497" y="454674"/>
                </a:lnTo>
                <a:lnTo>
                  <a:pt x="1816021" y="485766"/>
                </a:lnTo>
                <a:lnTo>
                  <a:pt x="1839787" y="524638"/>
                </a:lnTo>
                <a:lnTo>
                  <a:pt x="1857813" y="571590"/>
                </a:lnTo>
                <a:lnTo>
                  <a:pt x="1867078" y="627984"/>
                </a:lnTo>
                <a:lnTo>
                  <a:pt x="1867883" y="670355"/>
                </a:lnTo>
                <a:lnTo>
                  <a:pt x="1859273" y="713960"/>
                </a:lnTo>
                <a:lnTo>
                  <a:pt x="1417891" y="857185"/>
                </a:lnTo>
                <a:lnTo>
                  <a:pt x="1420560" y="878685"/>
                </a:lnTo>
                <a:lnTo>
                  <a:pt x="1429824" y="922591"/>
                </a:lnTo>
                <a:lnTo>
                  <a:pt x="1444779" y="966951"/>
                </a:lnTo>
                <a:lnTo>
                  <a:pt x="1468142" y="1007232"/>
                </a:lnTo>
                <a:lnTo>
                  <a:pt x="1483147" y="1025560"/>
                </a:lnTo>
                <a:lnTo>
                  <a:pt x="1585461" y="1100483"/>
                </a:lnTo>
                <a:close/>
              </a:path>
              <a:path w="6933565" h="1282700">
                <a:moveTo>
                  <a:pt x="1534707" y="530101"/>
                </a:moveTo>
                <a:lnTo>
                  <a:pt x="1493846" y="571339"/>
                </a:lnTo>
                <a:lnTo>
                  <a:pt x="1467412" y="608523"/>
                </a:lnTo>
                <a:lnTo>
                  <a:pt x="1445056" y="654243"/>
                </a:lnTo>
                <a:lnTo>
                  <a:pt x="1427760" y="708773"/>
                </a:lnTo>
                <a:lnTo>
                  <a:pt x="1418093" y="773022"/>
                </a:lnTo>
                <a:lnTo>
                  <a:pt x="1416280" y="808847"/>
                </a:lnTo>
                <a:lnTo>
                  <a:pt x="1649106" y="707339"/>
                </a:lnTo>
                <a:lnTo>
                  <a:pt x="1651220" y="693240"/>
                </a:lnTo>
                <a:lnTo>
                  <a:pt x="1652731" y="679142"/>
                </a:lnTo>
                <a:lnTo>
                  <a:pt x="1653637" y="665043"/>
                </a:lnTo>
                <a:lnTo>
                  <a:pt x="1653939" y="650945"/>
                </a:lnTo>
                <a:lnTo>
                  <a:pt x="1653587" y="642209"/>
                </a:lnTo>
                <a:lnTo>
                  <a:pt x="1641855" y="602506"/>
                </a:lnTo>
                <a:lnTo>
                  <a:pt x="1612751" y="570785"/>
                </a:lnTo>
                <a:lnTo>
                  <a:pt x="1577531" y="548076"/>
                </a:lnTo>
                <a:lnTo>
                  <a:pt x="1534707" y="530101"/>
                </a:lnTo>
                <a:close/>
              </a:path>
              <a:path w="6933565" h="1282700">
                <a:moveTo>
                  <a:pt x="2105890" y="1242274"/>
                </a:moveTo>
                <a:lnTo>
                  <a:pt x="1943959" y="1103706"/>
                </a:lnTo>
                <a:lnTo>
                  <a:pt x="2122808" y="981251"/>
                </a:lnTo>
                <a:lnTo>
                  <a:pt x="2275071" y="1127069"/>
                </a:lnTo>
                <a:lnTo>
                  <a:pt x="2298358" y="1125760"/>
                </a:lnTo>
                <a:lnTo>
                  <a:pt x="2347980" y="1106123"/>
                </a:lnTo>
                <a:lnTo>
                  <a:pt x="2369506" y="1066093"/>
                </a:lnTo>
                <a:lnTo>
                  <a:pt x="2370941" y="1048923"/>
                </a:lnTo>
                <a:lnTo>
                  <a:pt x="2368901" y="1031023"/>
                </a:lnTo>
                <a:lnTo>
                  <a:pt x="2338312" y="984876"/>
                </a:lnTo>
                <a:lnTo>
                  <a:pt x="2299139" y="955773"/>
                </a:lnTo>
                <a:lnTo>
                  <a:pt x="2246874" y="922441"/>
                </a:lnTo>
                <a:lnTo>
                  <a:pt x="2164700" y="867658"/>
                </a:lnTo>
                <a:lnTo>
                  <a:pt x="2123915" y="841223"/>
                </a:lnTo>
                <a:lnTo>
                  <a:pt x="2082728" y="809854"/>
                </a:lnTo>
                <a:lnTo>
                  <a:pt x="2046022" y="772065"/>
                </a:lnTo>
                <a:lnTo>
                  <a:pt x="2018077" y="725465"/>
                </a:lnTo>
                <a:lnTo>
                  <a:pt x="2006596" y="688708"/>
                </a:lnTo>
                <a:lnTo>
                  <a:pt x="2002769" y="646917"/>
                </a:lnTo>
                <a:lnTo>
                  <a:pt x="2006244" y="610663"/>
                </a:lnTo>
                <a:lnTo>
                  <a:pt x="2034038" y="545408"/>
                </a:lnTo>
                <a:lnTo>
                  <a:pt x="2089123" y="490172"/>
                </a:lnTo>
                <a:lnTo>
                  <a:pt x="2125829" y="467061"/>
                </a:lnTo>
                <a:lnTo>
                  <a:pt x="2168477" y="447071"/>
                </a:lnTo>
                <a:lnTo>
                  <a:pt x="2217066" y="430203"/>
                </a:lnTo>
                <a:lnTo>
                  <a:pt x="2259925" y="419182"/>
                </a:lnTo>
                <a:lnTo>
                  <a:pt x="2306007" y="410611"/>
                </a:lnTo>
                <a:lnTo>
                  <a:pt x="2355311" y="404488"/>
                </a:lnTo>
                <a:lnTo>
                  <a:pt x="2407838" y="400814"/>
                </a:lnTo>
                <a:lnTo>
                  <a:pt x="2463587" y="399590"/>
                </a:lnTo>
                <a:lnTo>
                  <a:pt x="2619073" y="534129"/>
                </a:lnTo>
                <a:lnTo>
                  <a:pt x="2441030" y="656584"/>
                </a:lnTo>
                <a:lnTo>
                  <a:pt x="2294406" y="513988"/>
                </a:lnTo>
                <a:lnTo>
                  <a:pt x="2284738" y="514769"/>
                </a:lnTo>
                <a:lnTo>
                  <a:pt x="2248485" y="540473"/>
                </a:lnTo>
                <a:lnTo>
                  <a:pt x="2234186" y="575820"/>
                </a:lnTo>
                <a:lnTo>
                  <a:pt x="2232373" y="593745"/>
                </a:lnTo>
                <a:lnTo>
                  <a:pt x="2233607" y="609883"/>
                </a:lnTo>
                <a:lnTo>
                  <a:pt x="2252111" y="653764"/>
                </a:lnTo>
                <a:lnTo>
                  <a:pt x="2295086" y="693567"/>
                </a:lnTo>
                <a:lnTo>
                  <a:pt x="2315352" y="706533"/>
                </a:lnTo>
                <a:lnTo>
                  <a:pt x="2393498" y="757287"/>
                </a:lnTo>
                <a:lnTo>
                  <a:pt x="2429247" y="780046"/>
                </a:lnTo>
                <a:lnTo>
                  <a:pt x="2465601" y="804819"/>
                </a:lnTo>
                <a:lnTo>
                  <a:pt x="2500747" y="831405"/>
                </a:lnTo>
                <a:lnTo>
                  <a:pt x="2532871" y="859602"/>
                </a:lnTo>
                <a:lnTo>
                  <a:pt x="2560464" y="889611"/>
                </a:lnTo>
                <a:lnTo>
                  <a:pt x="2582014" y="921635"/>
                </a:lnTo>
                <a:lnTo>
                  <a:pt x="2599385" y="973446"/>
                </a:lnTo>
                <a:lnTo>
                  <a:pt x="2600543" y="991724"/>
                </a:lnTo>
                <a:lnTo>
                  <a:pt x="2598202" y="1023622"/>
                </a:lnTo>
                <a:lnTo>
                  <a:pt x="2579471" y="1080620"/>
                </a:lnTo>
                <a:lnTo>
                  <a:pt x="2542488" y="1128554"/>
                </a:lnTo>
                <a:lnTo>
                  <a:pt x="2490123" y="1167426"/>
                </a:lnTo>
                <a:lnTo>
                  <a:pt x="2423281" y="1197410"/>
                </a:lnTo>
                <a:lnTo>
                  <a:pt x="2385341" y="1209444"/>
                </a:lnTo>
                <a:lnTo>
                  <a:pt x="2344531" y="1219565"/>
                </a:lnTo>
                <a:lnTo>
                  <a:pt x="2300851" y="1227772"/>
                </a:lnTo>
                <a:lnTo>
                  <a:pt x="2254829" y="1234117"/>
                </a:lnTo>
                <a:lnTo>
                  <a:pt x="2206996" y="1238648"/>
                </a:lnTo>
                <a:lnTo>
                  <a:pt x="2157349" y="1241367"/>
                </a:lnTo>
                <a:lnTo>
                  <a:pt x="2105890" y="1242274"/>
                </a:lnTo>
                <a:close/>
              </a:path>
              <a:path w="6933565" h="1282700">
                <a:moveTo>
                  <a:pt x="3121778" y="1100483"/>
                </a:moveTo>
                <a:lnTo>
                  <a:pt x="3392468" y="1007837"/>
                </a:lnTo>
                <a:lnTo>
                  <a:pt x="3418248" y="1065842"/>
                </a:lnTo>
                <a:lnTo>
                  <a:pt x="3145141" y="1236634"/>
                </a:lnTo>
                <a:lnTo>
                  <a:pt x="2950180" y="1223744"/>
                </a:lnTo>
                <a:lnTo>
                  <a:pt x="2902975" y="1203327"/>
                </a:lnTo>
                <a:lnTo>
                  <a:pt x="2861259" y="1180744"/>
                </a:lnTo>
                <a:lnTo>
                  <a:pt x="2825031" y="1155996"/>
                </a:lnTo>
                <a:lnTo>
                  <a:pt x="2794291" y="1129083"/>
                </a:lnTo>
                <a:lnTo>
                  <a:pt x="2768360" y="1100358"/>
                </a:lnTo>
                <a:lnTo>
                  <a:pt x="2728884" y="1038526"/>
                </a:lnTo>
                <a:lnTo>
                  <a:pt x="2705295" y="971332"/>
                </a:lnTo>
                <a:lnTo>
                  <a:pt x="2693815" y="901645"/>
                </a:lnTo>
                <a:lnTo>
                  <a:pt x="2692380" y="866047"/>
                </a:lnTo>
                <a:lnTo>
                  <a:pt x="2694117" y="827125"/>
                </a:lnTo>
                <a:lnTo>
                  <a:pt x="2699328" y="789311"/>
                </a:lnTo>
                <a:lnTo>
                  <a:pt x="2720173" y="717006"/>
                </a:lnTo>
                <a:lnTo>
                  <a:pt x="2753506" y="649837"/>
                </a:lnTo>
                <a:lnTo>
                  <a:pt x="2797916" y="588509"/>
                </a:lnTo>
                <a:lnTo>
                  <a:pt x="2823948" y="560312"/>
                </a:lnTo>
                <a:lnTo>
                  <a:pt x="2852094" y="534129"/>
                </a:lnTo>
                <a:lnTo>
                  <a:pt x="2882356" y="509960"/>
                </a:lnTo>
                <a:lnTo>
                  <a:pt x="2914732" y="487805"/>
                </a:lnTo>
                <a:lnTo>
                  <a:pt x="2948845" y="467866"/>
                </a:lnTo>
                <a:lnTo>
                  <a:pt x="2984318" y="450344"/>
                </a:lnTo>
                <a:lnTo>
                  <a:pt x="3021150" y="435238"/>
                </a:lnTo>
                <a:lnTo>
                  <a:pt x="3059342" y="422550"/>
                </a:lnTo>
                <a:lnTo>
                  <a:pt x="3098540" y="412505"/>
                </a:lnTo>
                <a:lnTo>
                  <a:pt x="3138394" y="405330"/>
                </a:lnTo>
                <a:lnTo>
                  <a:pt x="3178902" y="401025"/>
                </a:lnTo>
                <a:lnTo>
                  <a:pt x="3220064" y="399590"/>
                </a:lnTo>
                <a:lnTo>
                  <a:pt x="3233332" y="403089"/>
                </a:lnTo>
                <a:lnTo>
                  <a:pt x="3277666" y="421744"/>
                </a:lnTo>
                <a:lnTo>
                  <a:pt x="3323813" y="454674"/>
                </a:lnTo>
                <a:lnTo>
                  <a:pt x="3352338" y="485766"/>
                </a:lnTo>
                <a:lnTo>
                  <a:pt x="3376104" y="524638"/>
                </a:lnTo>
                <a:lnTo>
                  <a:pt x="3394130" y="571590"/>
                </a:lnTo>
                <a:lnTo>
                  <a:pt x="3403394" y="627984"/>
                </a:lnTo>
                <a:lnTo>
                  <a:pt x="3404200" y="670355"/>
                </a:lnTo>
                <a:lnTo>
                  <a:pt x="3395589" y="713960"/>
                </a:lnTo>
                <a:lnTo>
                  <a:pt x="2954208" y="857185"/>
                </a:lnTo>
                <a:lnTo>
                  <a:pt x="2956876" y="878685"/>
                </a:lnTo>
                <a:lnTo>
                  <a:pt x="2966141" y="922591"/>
                </a:lnTo>
                <a:lnTo>
                  <a:pt x="2981095" y="966951"/>
                </a:lnTo>
                <a:lnTo>
                  <a:pt x="3004459" y="1007232"/>
                </a:lnTo>
                <a:lnTo>
                  <a:pt x="3019463" y="1025560"/>
                </a:lnTo>
                <a:lnTo>
                  <a:pt x="3121778" y="1100483"/>
                </a:lnTo>
                <a:close/>
              </a:path>
              <a:path w="6933565" h="1282700">
                <a:moveTo>
                  <a:pt x="3071023" y="530101"/>
                </a:moveTo>
                <a:lnTo>
                  <a:pt x="3030163" y="571339"/>
                </a:lnTo>
                <a:lnTo>
                  <a:pt x="3003728" y="608523"/>
                </a:lnTo>
                <a:lnTo>
                  <a:pt x="2981372" y="654243"/>
                </a:lnTo>
                <a:lnTo>
                  <a:pt x="2964077" y="708773"/>
                </a:lnTo>
                <a:lnTo>
                  <a:pt x="2954409" y="773022"/>
                </a:lnTo>
                <a:lnTo>
                  <a:pt x="2952596" y="808847"/>
                </a:lnTo>
                <a:lnTo>
                  <a:pt x="3185422" y="707339"/>
                </a:lnTo>
                <a:lnTo>
                  <a:pt x="3187537" y="693240"/>
                </a:lnTo>
                <a:lnTo>
                  <a:pt x="3189047" y="679142"/>
                </a:lnTo>
                <a:lnTo>
                  <a:pt x="3189954" y="665043"/>
                </a:lnTo>
                <a:lnTo>
                  <a:pt x="3190256" y="650945"/>
                </a:lnTo>
                <a:lnTo>
                  <a:pt x="3189903" y="642209"/>
                </a:lnTo>
                <a:lnTo>
                  <a:pt x="3178171" y="602506"/>
                </a:lnTo>
                <a:lnTo>
                  <a:pt x="3149068" y="570785"/>
                </a:lnTo>
                <a:lnTo>
                  <a:pt x="3113847" y="548076"/>
                </a:lnTo>
                <a:lnTo>
                  <a:pt x="3071023" y="530101"/>
                </a:lnTo>
                <a:close/>
              </a:path>
              <a:path w="6933565" h="1282700">
                <a:moveTo>
                  <a:pt x="4245619" y="1130292"/>
                </a:moveTo>
                <a:lnTo>
                  <a:pt x="4323765" y="1118207"/>
                </a:lnTo>
                <a:lnTo>
                  <a:pt x="4344711" y="1197964"/>
                </a:lnTo>
                <a:lnTo>
                  <a:pt x="4045824" y="1243885"/>
                </a:lnTo>
                <a:lnTo>
                  <a:pt x="4004511" y="1213901"/>
                </a:lnTo>
                <a:lnTo>
                  <a:pt x="3976238" y="1173695"/>
                </a:lnTo>
                <a:lnTo>
                  <a:pt x="3962844" y="1148015"/>
                </a:lnTo>
                <a:lnTo>
                  <a:pt x="3962844" y="1117402"/>
                </a:lnTo>
                <a:lnTo>
                  <a:pt x="3696988" y="1243885"/>
                </a:lnTo>
                <a:lnTo>
                  <a:pt x="3659099" y="1226665"/>
                </a:lnTo>
                <a:lnTo>
                  <a:pt x="3625187" y="1205618"/>
                </a:lnTo>
                <a:lnTo>
                  <a:pt x="3595253" y="1180744"/>
                </a:lnTo>
                <a:lnTo>
                  <a:pt x="3569296" y="1152044"/>
                </a:lnTo>
                <a:lnTo>
                  <a:pt x="3548325" y="1119718"/>
                </a:lnTo>
                <a:lnTo>
                  <a:pt x="3533346" y="1083968"/>
                </a:lnTo>
                <a:lnTo>
                  <a:pt x="3524358" y="1044795"/>
                </a:lnTo>
                <a:lnTo>
                  <a:pt x="3521362" y="1002197"/>
                </a:lnTo>
                <a:lnTo>
                  <a:pt x="3521538" y="995223"/>
                </a:lnTo>
                <a:lnTo>
                  <a:pt x="3528109" y="955169"/>
                </a:lnTo>
                <a:lnTo>
                  <a:pt x="3962844" y="801597"/>
                </a:lnTo>
                <a:lnTo>
                  <a:pt x="3962844" y="646917"/>
                </a:lnTo>
                <a:lnTo>
                  <a:pt x="3935428" y="612929"/>
                </a:lnTo>
                <a:lnTo>
                  <a:pt x="3898093" y="583574"/>
                </a:lnTo>
                <a:lnTo>
                  <a:pt x="3855747" y="559380"/>
                </a:lnTo>
                <a:lnTo>
                  <a:pt x="3812998" y="542991"/>
                </a:lnTo>
                <a:lnTo>
                  <a:pt x="3762244" y="560715"/>
                </a:lnTo>
                <a:lnTo>
                  <a:pt x="3771987" y="615472"/>
                </a:lnTo>
                <a:lnTo>
                  <a:pt x="3781050" y="653185"/>
                </a:lnTo>
                <a:lnTo>
                  <a:pt x="3796080" y="704922"/>
                </a:lnTo>
                <a:lnTo>
                  <a:pt x="3613203" y="779845"/>
                </a:lnTo>
                <a:lnTo>
                  <a:pt x="3529418" y="557492"/>
                </a:lnTo>
                <a:lnTo>
                  <a:pt x="3528612" y="555881"/>
                </a:lnTo>
                <a:lnTo>
                  <a:pt x="3926591" y="399590"/>
                </a:lnTo>
                <a:lnTo>
                  <a:pt x="3973721" y="413688"/>
                </a:lnTo>
                <a:lnTo>
                  <a:pt x="4022209" y="432872"/>
                </a:lnTo>
                <a:lnTo>
                  <a:pt x="4057682" y="450218"/>
                </a:lnTo>
                <a:lnTo>
                  <a:pt x="4093331" y="471366"/>
                </a:lnTo>
                <a:lnTo>
                  <a:pt x="4128350" y="496441"/>
                </a:lnTo>
                <a:lnTo>
                  <a:pt x="4160172" y="526048"/>
                </a:lnTo>
                <a:lnTo>
                  <a:pt x="4187967" y="560337"/>
                </a:lnTo>
                <a:lnTo>
                  <a:pt x="4209315" y="599611"/>
                </a:lnTo>
                <a:lnTo>
                  <a:pt x="4217422" y="621137"/>
                </a:lnTo>
                <a:lnTo>
                  <a:pt x="4217422" y="992530"/>
                </a:lnTo>
                <a:lnTo>
                  <a:pt x="4217145" y="999881"/>
                </a:lnTo>
                <a:lnTo>
                  <a:pt x="4217120" y="1008240"/>
                </a:lnTo>
                <a:lnTo>
                  <a:pt x="4219638" y="1049930"/>
                </a:lnTo>
                <a:lnTo>
                  <a:pt x="4226787" y="1093233"/>
                </a:lnTo>
                <a:lnTo>
                  <a:pt x="4240248" y="1128143"/>
                </a:lnTo>
                <a:lnTo>
                  <a:pt x="4245619" y="1130292"/>
                </a:lnTo>
                <a:close/>
              </a:path>
              <a:path w="6933565" h="1282700">
                <a:moveTo>
                  <a:pt x="3831528" y="1097261"/>
                </a:moveTo>
                <a:lnTo>
                  <a:pt x="3962844" y="1050535"/>
                </a:lnTo>
                <a:lnTo>
                  <a:pt x="3962844" y="863630"/>
                </a:lnTo>
                <a:lnTo>
                  <a:pt x="3783995" y="932913"/>
                </a:lnTo>
                <a:lnTo>
                  <a:pt x="3770300" y="984474"/>
                </a:lnTo>
                <a:lnTo>
                  <a:pt x="3770954" y="1000662"/>
                </a:lnTo>
                <a:lnTo>
                  <a:pt x="3780773" y="1040464"/>
                </a:lnTo>
                <a:lnTo>
                  <a:pt x="3805748" y="1075912"/>
                </a:lnTo>
                <a:lnTo>
                  <a:pt x="3831528" y="1097261"/>
                </a:lnTo>
                <a:close/>
              </a:path>
              <a:path w="6933565" h="1282700">
                <a:moveTo>
                  <a:pt x="4870777" y="556687"/>
                </a:moveTo>
                <a:lnTo>
                  <a:pt x="4779742" y="615497"/>
                </a:lnTo>
                <a:lnTo>
                  <a:pt x="4779742" y="1110151"/>
                </a:lnTo>
                <a:lnTo>
                  <a:pt x="4907836" y="1158489"/>
                </a:lnTo>
                <a:lnTo>
                  <a:pt x="4885279" y="1222938"/>
                </a:lnTo>
                <a:lnTo>
                  <a:pt x="4542082" y="1224550"/>
                </a:lnTo>
                <a:lnTo>
                  <a:pt x="4400292" y="1239857"/>
                </a:lnTo>
                <a:lnTo>
                  <a:pt x="4418822" y="1159294"/>
                </a:lnTo>
                <a:lnTo>
                  <a:pt x="4525164" y="1146404"/>
                </a:lnTo>
                <a:lnTo>
                  <a:pt x="4525164" y="568771"/>
                </a:lnTo>
                <a:lnTo>
                  <a:pt x="4412377" y="577633"/>
                </a:lnTo>
                <a:lnTo>
                  <a:pt x="4397070" y="519628"/>
                </a:lnTo>
                <a:lnTo>
                  <a:pt x="4683067" y="400395"/>
                </a:lnTo>
                <a:lnTo>
                  <a:pt x="4779742" y="452761"/>
                </a:lnTo>
                <a:lnTo>
                  <a:pt x="4779742" y="536546"/>
                </a:lnTo>
                <a:lnTo>
                  <a:pt x="4979537" y="400395"/>
                </a:lnTo>
                <a:lnTo>
                  <a:pt x="5020397" y="411044"/>
                </a:lnTo>
                <a:lnTo>
                  <a:pt x="5062441" y="429876"/>
                </a:lnTo>
                <a:lnTo>
                  <a:pt x="5109771" y="457469"/>
                </a:lnTo>
                <a:lnTo>
                  <a:pt x="5135022" y="474513"/>
                </a:lnTo>
                <a:lnTo>
                  <a:pt x="5010151" y="666251"/>
                </a:lnTo>
                <a:lnTo>
                  <a:pt x="4997261" y="653890"/>
                </a:lnTo>
                <a:lnTo>
                  <a:pt x="4985176" y="642586"/>
                </a:lnTo>
                <a:lnTo>
                  <a:pt x="4953278" y="614616"/>
                </a:lnTo>
                <a:lnTo>
                  <a:pt x="4921935" y="590523"/>
                </a:lnTo>
                <a:lnTo>
                  <a:pt x="4885153" y="565750"/>
                </a:lnTo>
                <a:lnTo>
                  <a:pt x="4870777" y="556687"/>
                </a:lnTo>
                <a:close/>
              </a:path>
              <a:path w="6933565" h="1282700">
                <a:moveTo>
                  <a:pt x="5873775" y="1065842"/>
                </a:moveTo>
                <a:lnTo>
                  <a:pt x="5600669" y="1236634"/>
                </a:lnTo>
                <a:lnTo>
                  <a:pt x="5405707" y="1223744"/>
                </a:lnTo>
                <a:lnTo>
                  <a:pt x="5358503" y="1203327"/>
                </a:lnTo>
                <a:lnTo>
                  <a:pt x="5316787" y="1180744"/>
                </a:lnTo>
                <a:lnTo>
                  <a:pt x="5280558" y="1155996"/>
                </a:lnTo>
                <a:lnTo>
                  <a:pt x="5249819" y="1129083"/>
                </a:lnTo>
                <a:lnTo>
                  <a:pt x="5223888" y="1100383"/>
                </a:lnTo>
                <a:lnTo>
                  <a:pt x="5184412" y="1038752"/>
                </a:lnTo>
                <a:lnTo>
                  <a:pt x="5160823" y="971810"/>
                </a:lnTo>
                <a:lnTo>
                  <a:pt x="5149343" y="901519"/>
                </a:lnTo>
                <a:lnTo>
                  <a:pt x="5147908" y="865241"/>
                </a:lnTo>
                <a:lnTo>
                  <a:pt x="5150450" y="818087"/>
                </a:lnTo>
                <a:lnTo>
                  <a:pt x="5158079" y="772493"/>
                </a:lnTo>
                <a:lnTo>
                  <a:pt x="5170792" y="728461"/>
                </a:lnTo>
                <a:lnTo>
                  <a:pt x="5188592" y="685989"/>
                </a:lnTo>
                <a:lnTo>
                  <a:pt x="5211023" y="645557"/>
                </a:lnTo>
                <a:lnTo>
                  <a:pt x="5237634" y="607642"/>
                </a:lnTo>
                <a:lnTo>
                  <a:pt x="5268424" y="572245"/>
                </a:lnTo>
                <a:lnTo>
                  <a:pt x="5303393" y="539366"/>
                </a:lnTo>
                <a:lnTo>
                  <a:pt x="5342113" y="509406"/>
                </a:lnTo>
                <a:lnTo>
                  <a:pt x="5384157" y="482770"/>
                </a:lnTo>
                <a:lnTo>
                  <a:pt x="5429523" y="459458"/>
                </a:lnTo>
                <a:lnTo>
                  <a:pt x="5478213" y="439468"/>
                </a:lnTo>
                <a:lnTo>
                  <a:pt x="5529824" y="423230"/>
                </a:lnTo>
                <a:lnTo>
                  <a:pt x="5583952" y="411170"/>
                </a:lnTo>
                <a:lnTo>
                  <a:pt x="5640597" y="403290"/>
                </a:lnTo>
                <a:lnTo>
                  <a:pt x="5699760" y="399590"/>
                </a:lnTo>
                <a:lnTo>
                  <a:pt x="5881832" y="561520"/>
                </a:lnTo>
                <a:lnTo>
                  <a:pt x="5683648" y="692032"/>
                </a:lnTo>
                <a:lnTo>
                  <a:pt x="5528968" y="530101"/>
                </a:lnTo>
                <a:lnTo>
                  <a:pt x="5515222" y="541631"/>
                </a:lnTo>
                <a:lnTo>
                  <a:pt x="5487428" y="571037"/>
                </a:lnTo>
                <a:lnTo>
                  <a:pt x="5459886" y="608977"/>
                </a:lnTo>
                <a:lnTo>
                  <a:pt x="5436523" y="655904"/>
                </a:lnTo>
                <a:lnTo>
                  <a:pt x="5418547" y="712046"/>
                </a:lnTo>
                <a:lnTo>
                  <a:pt x="5409282" y="778309"/>
                </a:lnTo>
                <a:lnTo>
                  <a:pt x="5408124" y="815292"/>
                </a:lnTo>
                <a:lnTo>
                  <a:pt x="5408477" y="832462"/>
                </a:lnTo>
                <a:lnTo>
                  <a:pt x="5413764" y="886993"/>
                </a:lnTo>
                <a:lnTo>
                  <a:pt x="5421719" y="924454"/>
                </a:lnTo>
                <a:lnTo>
                  <a:pt x="5434307" y="961110"/>
                </a:lnTo>
                <a:lnTo>
                  <a:pt x="5452333" y="995551"/>
                </a:lnTo>
                <a:lnTo>
                  <a:pt x="5476603" y="1026366"/>
                </a:lnTo>
                <a:lnTo>
                  <a:pt x="5577306" y="1100483"/>
                </a:lnTo>
                <a:lnTo>
                  <a:pt x="5847996" y="1007031"/>
                </a:lnTo>
                <a:lnTo>
                  <a:pt x="5873775" y="1065842"/>
                </a:lnTo>
                <a:close/>
              </a:path>
              <a:path w="6933565" h="1282700">
                <a:moveTo>
                  <a:pt x="6830047" y="600190"/>
                </a:moveTo>
                <a:lnTo>
                  <a:pt x="6830047" y="1110151"/>
                </a:lnTo>
                <a:lnTo>
                  <a:pt x="6933168" y="1158489"/>
                </a:lnTo>
                <a:lnTo>
                  <a:pt x="6914637" y="1223744"/>
                </a:lnTo>
                <a:lnTo>
                  <a:pt x="6591581" y="1223744"/>
                </a:lnTo>
                <a:lnTo>
                  <a:pt x="6503768" y="1228578"/>
                </a:lnTo>
                <a:lnTo>
                  <a:pt x="6515854" y="1156877"/>
                </a:lnTo>
                <a:lnTo>
                  <a:pt x="6576275" y="1145599"/>
                </a:lnTo>
                <a:lnTo>
                  <a:pt x="6576275" y="669474"/>
                </a:lnTo>
                <a:lnTo>
                  <a:pt x="6576275" y="661955"/>
                </a:lnTo>
                <a:lnTo>
                  <a:pt x="6575872" y="655510"/>
                </a:lnTo>
                <a:lnTo>
                  <a:pt x="6575066" y="650139"/>
                </a:lnTo>
                <a:lnTo>
                  <a:pt x="6574260" y="644768"/>
                </a:lnTo>
                <a:lnTo>
                  <a:pt x="6573052" y="639666"/>
                </a:lnTo>
                <a:lnTo>
                  <a:pt x="6571441" y="634832"/>
                </a:lnTo>
                <a:lnTo>
                  <a:pt x="6469127" y="544602"/>
                </a:lnTo>
                <a:lnTo>
                  <a:pt x="6321698" y="616303"/>
                </a:lnTo>
                <a:lnTo>
                  <a:pt x="6321698" y="1131903"/>
                </a:lnTo>
                <a:lnTo>
                  <a:pt x="6407094" y="1158489"/>
                </a:lnTo>
                <a:lnTo>
                  <a:pt x="6391787" y="1223744"/>
                </a:lnTo>
                <a:lnTo>
                  <a:pt x="6081621" y="1223744"/>
                </a:lnTo>
                <a:lnTo>
                  <a:pt x="5959167" y="1238245"/>
                </a:lnTo>
                <a:lnTo>
                  <a:pt x="5974473" y="1157683"/>
                </a:lnTo>
                <a:lnTo>
                  <a:pt x="6067121" y="1145599"/>
                </a:lnTo>
                <a:lnTo>
                  <a:pt x="6067121" y="168375"/>
                </a:lnTo>
                <a:lnTo>
                  <a:pt x="5954332" y="176431"/>
                </a:lnTo>
                <a:lnTo>
                  <a:pt x="5939026" y="119232"/>
                </a:lnTo>
                <a:lnTo>
                  <a:pt x="6225022" y="0"/>
                </a:lnTo>
                <a:lnTo>
                  <a:pt x="6321698" y="51559"/>
                </a:lnTo>
                <a:lnTo>
                  <a:pt x="6321698" y="534129"/>
                </a:lnTo>
                <a:lnTo>
                  <a:pt x="6585136" y="400395"/>
                </a:lnTo>
                <a:lnTo>
                  <a:pt x="6622750" y="406740"/>
                </a:lnTo>
                <a:lnTo>
                  <a:pt x="6668721" y="424967"/>
                </a:lnTo>
                <a:lnTo>
                  <a:pt x="6717411" y="452333"/>
                </a:lnTo>
                <a:lnTo>
                  <a:pt x="6748427" y="474689"/>
                </a:lnTo>
                <a:lnTo>
                  <a:pt x="6777027" y="499915"/>
                </a:lnTo>
                <a:lnTo>
                  <a:pt x="6810712" y="541380"/>
                </a:lnTo>
                <a:lnTo>
                  <a:pt x="6828537" y="585337"/>
                </a:lnTo>
                <a:lnTo>
                  <a:pt x="6830047" y="600190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58400" rIns="0" bIns="0" rtlCol="0" vert="horz">
            <a:spAutoFit/>
          </a:bodyPr>
          <a:lstStyle/>
          <a:p>
            <a:pPr marL="5949950">
              <a:lnSpc>
                <a:spcPct val="100000"/>
              </a:lnSpc>
              <a:spcBef>
                <a:spcPts val="459"/>
              </a:spcBef>
            </a:pPr>
            <a:r>
              <a:rPr dirty="0" sz="3900" spc="-405" b="1">
                <a:latin typeface="Verdana"/>
                <a:cs typeface="Verdana"/>
              </a:rPr>
              <a:t>Current</a:t>
            </a:r>
            <a:r>
              <a:rPr dirty="0" sz="3900" spc="-530" b="1">
                <a:latin typeface="Verdana"/>
                <a:cs typeface="Verdana"/>
              </a:rPr>
              <a:t> </a:t>
            </a:r>
            <a:r>
              <a:rPr dirty="0" sz="3900" spc="-400" b="1">
                <a:latin typeface="Verdana"/>
                <a:cs typeface="Verdana"/>
              </a:rPr>
              <a:t>Website</a:t>
            </a:r>
            <a:r>
              <a:rPr dirty="0" sz="3900" spc="-530" b="1">
                <a:latin typeface="Verdana"/>
                <a:cs typeface="Verdana"/>
              </a:rPr>
              <a:t> </a:t>
            </a:r>
            <a:r>
              <a:rPr dirty="0" sz="3900" spc="-484" b="1">
                <a:latin typeface="Verdana"/>
                <a:cs typeface="Verdana"/>
              </a:rPr>
              <a:t>Issues:</a:t>
            </a:r>
            <a:endParaRPr sz="3900">
              <a:latin typeface="Verdana"/>
              <a:cs typeface="Verdana"/>
            </a:endParaRPr>
          </a:p>
          <a:p>
            <a:pPr marL="476250">
              <a:lnSpc>
                <a:spcPct val="100000"/>
              </a:lnSpc>
              <a:spcBef>
                <a:spcPts val="420"/>
              </a:spcBef>
            </a:pPr>
            <a:r>
              <a:rPr dirty="0" sz="4200" spc="-340">
                <a:latin typeface="SimSun-ExtB"/>
                <a:cs typeface="SimSun-ExtB"/>
              </a:rPr>
              <a:t>❌</a:t>
            </a:r>
            <a:r>
              <a:rPr dirty="0" sz="4200" spc="-1315">
                <a:latin typeface="SimSun-ExtB"/>
                <a:cs typeface="SimSun-ExtB"/>
              </a:rPr>
              <a:t> </a:t>
            </a:r>
            <a:r>
              <a:rPr dirty="0" sz="3900" spc="-500" b="1">
                <a:latin typeface="Verdana"/>
                <a:cs typeface="Verdana"/>
              </a:rPr>
              <a:t>Slow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440" b="1">
                <a:latin typeface="Verdana"/>
                <a:cs typeface="Verdana"/>
              </a:rPr>
              <a:t>loading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420" b="1">
                <a:latin typeface="Verdana"/>
                <a:cs typeface="Verdana"/>
              </a:rPr>
              <a:t>speed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545"/>
              <a:t>–</a:t>
            </a:r>
            <a:r>
              <a:rPr dirty="0" sz="3900" spc="-585"/>
              <a:t> </a:t>
            </a:r>
            <a:r>
              <a:rPr dirty="0" sz="3900" spc="-360"/>
              <a:t>High</a:t>
            </a:r>
            <a:r>
              <a:rPr dirty="0" sz="3900" spc="-585"/>
              <a:t> </a:t>
            </a:r>
            <a:r>
              <a:rPr dirty="0" sz="3900" spc="-280"/>
              <a:t>bounce</a:t>
            </a:r>
            <a:r>
              <a:rPr dirty="0" sz="3900" spc="-585"/>
              <a:t> </a:t>
            </a:r>
            <a:r>
              <a:rPr dirty="0" sz="3900" spc="-235"/>
              <a:t>rate</a:t>
            </a:r>
            <a:r>
              <a:rPr dirty="0" sz="3900" spc="-585"/>
              <a:t> </a:t>
            </a:r>
            <a:r>
              <a:rPr dirty="0" sz="3900" spc="-325"/>
              <a:t>due</a:t>
            </a:r>
            <a:r>
              <a:rPr dirty="0" sz="3900" spc="-585"/>
              <a:t> </a:t>
            </a:r>
            <a:r>
              <a:rPr dirty="0" sz="3900" spc="-130"/>
              <a:t>to</a:t>
            </a:r>
            <a:r>
              <a:rPr dirty="0" sz="3900" spc="-585"/>
              <a:t> </a:t>
            </a:r>
            <a:r>
              <a:rPr dirty="0" sz="3900" spc="-305"/>
              <a:t>delayed</a:t>
            </a:r>
            <a:r>
              <a:rPr dirty="0" sz="3900" spc="-585"/>
              <a:t> </a:t>
            </a:r>
            <a:r>
              <a:rPr dirty="0" sz="3900" spc="-310"/>
              <a:t>page</a:t>
            </a:r>
            <a:r>
              <a:rPr dirty="0" sz="3900" spc="-585"/>
              <a:t> </a:t>
            </a:r>
            <a:r>
              <a:rPr dirty="0" sz="3900" spc="-185"/>
              <a:t>responses.</a:t>
            </a:r>
            <a:endParaRPr sz="3900">
              <a:latin typeface="Verdana"/>
              <a:cs typeface="Verdana"/>
            </a:endParaRPr>
          </a:p>
          <a:p>
            <a:pPr marL="476250" marR="643890">
              <a:lnSpc>
                <a:spcPts val="6150"/>
              </a:lnSpc>
              <a:spcBef>
                <a:spcPts val="15"/>
              </a:spcBef>
            </a:pPr>
            <a:r>
              <a:rPr dirty="0" sz="4200" spc="-340">
                <a:latin typeface="SimSun-ExtB"/>
                <a:cs typeface="SimSun-ExtB"/>
              </a:rPr>
              <a:t>❌</a:t>
            </a:r>
            <a:r>
              <a:rPr dirty="0" sz="4200" spc="-1305">
                <a:latin typeface="SimSun-ExtB"/>
                <a:cs typeface="SimSun-ExtB"/>
              </a:rPr>
              <a:t> </a:t>
            </a:r>
            <a:r>
              <a:rPr dirty="0" sz="3900" spc="-355" b="1">
                <a:latin typeface="Verdana"/>
                <a:cs typeface="Verdana"/>
              </a:rPr>
              <a:t>Missing</a:t>
            </a:r>
            <a:r>
              <a:rPr dirty="0" sz="3900" spc="-535" b="1">
                <a:latin typeface="Verdana"/>
                <a:cs typeface="Verdana"/>
              </a:rPr>
              <a:t> </a:t>
            </a:r>
            <a:r>
              <a:rPr dirty="0" sz="3900" spc="-450" b="1">
                <a:latin typeface="Verdana"/>
                <a:cs typeface="Verdana"/>
              </a:rPr>
              <a:t>meta</a:t>
            </a:r>
            <a:r>
              <a:rPr dirty="0" sz="3900" spc="-540" b="1">
                <a:latin typeface="Verdana"/>
                <a:cs typeface="Verdana"/>
              </a:rPr>
              <a:t> </a:t>
            </a:r>
            <a:r>
              <a:rPr dirty="0" sz="3900" spc="-365" b="1">
                <a:latin typeface="Verdana"/>
                <a:cs typeface="Verdana"/>
              </a:rPr>
              <a:t>descriptions</a:t>
            </a:r>
            <a:r>
              <a:rPr dirty="0" sz="3900" spc="-535" b="1">
                <a:latin typeface="Verdana"/>
                <a:cs typeface="Verdana"/>
              </a:rPr>
              <a:t> </a:t>
            </a:r>
            <a:r>
              <a:rPr dirty="0" sz="3900" spc="-675" b="1">
                <a:latin typeface="Verdana"/>
                <a:cs typeface="Verdana"/>
              </a:rPr>
              <a:t>&amp;</a:t>
            </a:r>
            <a:r>
              <a:rPr dirty="0" sz="3900" spc="-535" b="1">
                <a:latin typeface="Verdana"/>
                <a:cs typeface="Verdana"/>
              </a:rPr>
              <a:t> </a:t>
            </a:r>
            <a:r>
              <a:rPr dirty="0" sz="3900" spc="-295" b="1">
                <a:latin typeface="Verdana"/>
                <a:cs typeface="Verdana"/>
              </a:rPr>
              <a:t>alt</a:t>
            </a:r>
            <a:r>
              <a:rPr dirty="0" sz="3900" spc="-540" b="1">
                <a:latin typeface="Verdana"/>
                <a:cs typeface="Verdana"/>
              </a:rPr>
              <a:t> </a:t>
            </a:r>
            <a:r>
              <a:rPr dirty="0" sz="3900" spc="-275" b="1">
                <a:latin typeface="Verdana"/>
                <a:cs typeface="Verdana"/>
              </a:rPr>
              <a:t>texts</a:t>
            </a:r>
            <a:r>
              <a:rPr dirty="0" sz="3900" spc="-535" b="1">
                <a:latin typeface="Verdana"/>
                <a:cs typeface="Verdana"/>
              </a:rPr>
              <a:t> </a:t>
            </a:r>
            <a:r>
              <a:rPr dirty="0" sz="3900" spc="-545"/>
              <a:t>–</a:t>
            </a:r>
            <a:r>
              <a:rPr dirty="0" sz="3900" spc="-580"/>
              <a:t> </a:t>
            </a:r>
            <a:r>
              <a:rPr dirty="0" sz="3900" spc="-310"/>
              <a:t>Reducing</a:t>
            </a:r>
            <a:r>
              <a:rPr dirty="0" sz="3900" spc="-575"/>
              <a:t> </a:t>
            </a:r>
            <a:r>
              <a:rPr dirty="0" sz="3900" spc="-245"/>
              <a:t>discoverability</a:t>
            </a:r>
            <a:r>
              <a:rPr dirty="0" sz="3900" spc="-580"/>
              <a:t> </a:t>
            </a:r>
            <a:r>
              <a:rPr dirty="0" sz="3900" spc="-355"/>
              <a:t>in </a:t>
            </a:r>
            <a:r>
              <a:rPr dirty="0" sz="3900" spc="-240"/>
              <a:t>search</a:t>
            </a:r>
            <a:r>
              <a:rPr dirty="0" sz="3900" spc="-540"/>
              <a:t> </a:t>
            </a:r>
            <a:r>
              <a:rPr dirty="0" sz="3900" spc="-315"/>
              <a:t>engines.</a:t>
            </a:r>
            <a:endParaRPr sz="3900">
              <a:latin typeface="Verdana"/>
              <a:cs typeface="Verdana"/>
            </a:endParaRPr>
          </a:p>
          <a:p>
            <a:pPr marL="476250" marR="162560">
              <a:lnSpc>
                <a:spcPts val="5400"/>
              </a:lnSpc>
              <a:spcBef>
                <a:spcPts val="225"/>
              </a:spcBef>
            </a:pPr>
            <a:r>
              <a:rPr dirty="0" sz="4200" spc="-340">
                <a:latin typeface="SimSun-ExtB"/>
                <a:cs typeface="SimSun-ExtB"/>
              </a:rPr>
              <a:t>❌</a:t>
            </a:r>
            <a:r>
              <a:rPr dirty="0" sz="4200" spc="-1300">
                <a:latin typeface="SimSun-ExtB"/>
                <a:cs typeface="SimSun-ExtB"/>
              </a:rPr>
              <a:t> </a:t>
            </a:r>
            <a:r>
              <a:rPr dirty="0" sz="3900" spc="-495" b="1">
                <a:latin typeface="Verdana"/>
                <a:cs typeface="Verdana"/>
              </a:rPr>
              <a:t>Poor</a:t>
            </a:r>
            <a:r>
              <a:rPr dirty="0" sz="3900" spc="-530" b="1">
                <a:latin typeface="Verdana"/>
                <a:cs typeface="Verdana"/>
              </a:rPr>
              <a:t> </a:t>
            </a:r>
            <a:r>
              <a:rPr dirty="0" sz="3900" spc="-475" b="1">
                <a:latin typeface="Verdana"/>
                <a:cs typeface="Verdana"/>
              </a:rPr>
              <a:t>mobile</a:t>
            </a:r>
            <a:r>
              <a:rPr dirty="0" sz="3900" spc="-530" b="1">
                <a:latin typeface="Verdana"/>
                <a:cs typeface="Verdana"/>
              </a:rPr>
              <a:t> </a:t>
            </a:r>
            <a:r>
              <a:rPr dirty="0" sz="3900" spc="-400" b="1">
                <a:latin typeface="Verdana"/>
                <a:cs typeface="Verdana"/>
              </a:rPr>
              <a:t>responsiveness</a:t>
            </a:r>
            <a:r>
              <a:rPr dirty="0" sz="3900" spc="-535" b="1">
                <a:latin typeface="Verdana"/>
                <a:cs typeface="Verdana"/>
              </a:rPr>
              <a:t> </a:t>
            </a:r>
            <a:r>
              <a:rPr dirty="0" sz="3900" spc="-545"/>
              <a:t>–</a:t>
            </a:r>
            <a:r>
              <a:rPr dirty="0" sz="3900" spc="-570"/>
              <a:t> </a:t>
            </a:r>
            <a:r>
              <a:rPr dirty="0" sz="3900" spc="-320"/>
              <a:t>Suboptimal</a:t>
            </a:r>
            <a:r>
              <a:rPr dirty="0" sz="3900" spc="-570"/>
              <a:t> </a:t>
            </a:r>
            <a:r>
              <a:rPr dirty="0" sz="3900" spc="-270"/>
              <a:t>experience</a:t>
            </a:r>
            <a:r>
              <a:rPr dirty="0" sz="3900" spc="-570"/>
              <a:t> </a:t>
            </a:r>
            <a:r>
              <a:rPr dirty="0" sz="3900" spc="-185"/>
              <a:t>for</a:t>
            </a:r>
            <a:r>
              <a:rPr dirty="0" sz="3900" spc="-575"/>
              <a:t> </a:t>
            </a:r>
            <a:r>
              <a:rPr dirty="0" sz="3900" spc="-315"/>
              <a:t>smartphone </a:t>
            </a:r>
            <a:r>
              <a:rPr dirty="0" sz="3900" spc="-270"/>
              <a:t>users,</a:t>
            </a:r>
            <a:r>
              <a:rPr dirty="0" sz="3900" spc="-590"/>
              <a:t> </a:t>
            </a:r>
            <a:r>
              <a:rPr dirty="0" sz="3900" spc="-290"/>
              <a:t>impacting</a:t>
            </a:r>
            <a:r>
              <a:rPr dirty="0" sz="3900" spc="-585"/>
              <a:t> </a:t>
            </a:r>
            <a:r>
              <a:rPr dirty="0" sz="3900" spc="-254"/>
              <a:t>conversion</a:t>
            </a:r>
            <a:r>
              <a:rPr dirty="0" sz="3900" spc="-585"/>
              <a:t> </a:t>
            </a:r>
            <a:r>
              <a:rPr dirty="0" sz="3900" spc="-265"/>
              <a:t>rates.</a:t>
            </a:r>
            <a:endParaRPr sz="3900">
              <a:latin typeface="Verdana"/>
              <a:cs typeface="Verdana"/>
            </a:endParaRPr>
          </a:p>
          <a:p>
            <a:pPr marL="476250" marR="596900">
              <a:lnSpc>
                <a:spcPts val="5400"/>
              </a:lnSpc>
            </a:pPr>
            <a:r>
              <a:rPr dirty="0" sz="4200" spc="-340">
                <a:latin typeface="SimSun-ExtB"/>
                <a:cs typeface="SimSun-ExtB"/>
              </a:rPr>
              <a:t>❌</a:t>
            </a:r>
            <a:r>
              <a:rPr dirty="0" sz="4200" spc="-1310">
                <a:latin typeface="SimSun-ExtB"/>
                <a:cs typeface="SimSun-ExtB"/>
              </a:rPr>
              <a:t> </a:t>
            </a:r>
            <a:r>
              <a:rPr dirty="0" sz="3900" spc="-525" b="1">
                <a:latin typeface="Verdana"/>
                <a:cs typeface="Verdana"/>
              </a:rPr>
              <a:t>Weak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395" b="1">
                <a:latin typeface="Verdana"/>
                <a:cs typeface="Verdana"/>
              </a:rPr>
              <a:t>internal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415" b="1">
                <a:latin typeface="Verdana"/>
                <a:cs typeface="Verdana"/>
              </a:rPr>
              <a:t>linking</a:t>
            </a:r>
            <a:r>
              <a:rPr dirty="0" sz="3900" spc="-540" b="1">
                <a:latin typeface="Verdana"/>
                <a:cs typeface="Verdana"/>
              </a:rPr>
              <a:t> </a:t>
            </a:r>
            <a:r>
              <a:rPr dirty="0" sz="3900" spc="-340" b="1">
                <a:latin typeface="Verdana"/>
                <a:cs typeface="Verdana"/>
              </a:rPr>
              <a:t>strategy</a:t>
            </a:r>
            <a:r>
              <a:rPr dirty="0" sz="3900" spc="-545" b="1">
                <a:latin typeface="Verdana"/>
                <a:cs typeface="Verdana"/>
              </a:rPr>
              <a:t> </a:t>
            </a:r>
            <a:r>
              <a:rPr dirty="0" sz="3900" spc="-545"/>
              <a:t>–</a:t>
            </a:r>
            <a:r>
              <a:rPr dirty="0" sz="3900" spc="-585"/>
              <a:t> </a:t>
            </a:r>
            <a:r>
              <a:rPr dirty="0" sz="3900" spc="-260"/>
              <a:t>Resulting</a:t>
            </a:r>
            <a:r>
              <a:rPr dirty="0" sz="3900" spc="-580"/>
              <a:t> </a:t>
            </a:r>
            <a:r>
              <a:rPr dirty="0" sz="3900" spc="-330"/>
              <a:t>in</a:t>
            </a:r>
            <a:r>
              <a:rPr dirty="0" sz="3900" spc="-585"/>
              <a:t> </a:t>
            </a:r>
            <a:r>
              <a:rPr dirty="0" sz="3900" spc="-300"/>
              <a:t>lower</a:t>
            </a:r>
            <a:r>
              <a:rPr dirty="0" sz="3900" spc="-585"/>
              <a:t> </a:t>
            </a:r>
            <a:r>
              <a:rPr dirty="0" sz="3900" spc="-320"/>
              <a:t>engagement</a:t>
            </a:r>
            <a:r>
              <a:rPr dirty="0" sz="3900" spc="-580"/>
              <a:t> </a:t>
            </a:r>
            <a:r>
              <a:rPr dirty="0" sz="3900" spc="-330"/>
              <a:t>per </a:t>
            </a:r>
            <a:r>
              <a:rPr dirty="0" sz="3900" spc="-95"/>
              <a:t>session.</a:t>
            </a:r>
            <a:endParaRPr sz="39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553" y="454818"/>
            <a:ext cx="3531234" cy="184495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89025" y="1767204"/>
            <a:ext cx="3494404" cy="66675"/>
          </a:xfrm>
          <a:custGeom>
            <a:avLst/>
            <a:gdLst/>
            <a:ahLst/>
            <a:cxnLst/>
            <a:rect l="l" t="t" r="r" b="b"/>
            <a:pathLst>
              <a:path w="3494404" h="66675">
                <a:moveTo>
                  <a:pt x="3494186" y="66674"/>
                </a:moveTo>
                <a:lnTo>
                  <a:pt x="0" y="66674"/>
                </a:lnTo>
                <a:lnTo>
                  <a:pt x="0" y="0"/>
                </a:lnTo>
                <a:lnTo>
                  <a:pt x="3494186" y="0"/>
                </a:lnTo>
                <a:lnTo>
                  <a:pt x="3494186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39420">
              <a:lnSpc>
                <a:spcPct val="100000"/>
              </a:lnSpc>
              <a:spcBef>
                <a:spcPts val="100"/>
              </a:spcBef>
            </a:pPr>
            <a:r>
              <a:rPr dirty="0" spc="-545"/>
              <a:t>SEO</a:t>
            </a:r>
            <a:r>
              <a:rPr dirty="0" spc="-550"/>
              <a:t> </a:t>
            </a:r>
            <a:r>
              <a:rPr dirty="0" spc="-275"/>
              <a:t>Audit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285" y="530030"/>
            <a:ext cx="1160779" cy="958816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64082" y="6824673"/>
            <a:ext cx="4723917" cy="34623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815621" y="8911774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815621" y="7818304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815621" y="6724835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815621" y="5631365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815621" y="4537896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815621" y="3444426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815621" y="2350957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815621" y="1257487"/>
            <a:ext cx="14245590" cy="0"/>
          </a:xfrm>
          <a:custGeom>
            <a:avLst/>
            <a:gdLst/>
            <a:ahLst/>
            <a:cxnLst/>
            <a:rect l="l" t="t" r="r" b="b"/>
            <a:pathLst>
              <a:path w="14245590" h="0">
                <a:moveTo>
                  <a:pt x="0" y="0"/>
                </a:moveTo>
                <a:lnTo>
                  <a:pt x="14245595" y="0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3966484" y="1221217"/>
            <a:ext cx="11944350" cy="6414770"/>
            <a:chOff x="3966484" y="1221217"/>
            <a:chExt cx="11944350" cy="6414770"/>
          </a:xfrm>
        </p:grpSpPr>
        <p:sp>
          <p:nvSpPr>
            <p:cNvPr id="11" name="object 11" descr=""/>
            <p:cNvSpPr/>
            <p:nvPr/>
          </p:nvSpPr>
          <p:spPr>
            <a:xfrm>
              <a:off x="4002754" y="6068753"/>
              <a:ext cx="2374265" cy="1530985"/>
            </a:xfrm>
            <a:custGeom>
              <a:avLst/>
              <a:gdLst/>
              <a:ahLst/>
              <a:cxnLst/>
              <a:rect l="l" t="t" r="r" b="b"/>
              <a:pathLst>
                <a:path w="2374265" h="1530984">
                  <a:moveTo>
                    <a:pt x="0" y="1530857"/>
                  </a:moveTo>
                  <a:lnTo>
                    <a:pt x="237426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86309" y="6052307"/>
              <a:ext cx="2407285" cy="1564005"/>
            </a:xfrm>
            <a:custGeom>
              <a:avLst/>
              <a:gdLst/>
              <a:ahLst/>
              <a:cxnLst/>
              <a:rect l="l" t="t" r="r" b="b"/>
              <a:pathLst>
                <a:path w="2407285" h="1564004">
                  <a:moveTo>
                    <a:pt x="17237" y="1563747"/>
                  </a:moveTo>
                  <a:lnTo>
                    <a:pt x="0" y="1548094"/>
                  </a:lnTo>
                  <a:lnTo>
                    <a:pt x="34" y="1545972"/>
                  </a:lnTo>
                  <a:lnTo>
                    <a:pt x="7601" y="1533586"/>
                  </a:lnTo>
                  <a:lnTo>
                    <a:pt x="2383685" y="1555"/>
                  </a:lnTo>
                  <a:lnTo>
                    <a:pt x="2385659" y="775"/>
                  </a:lnTo>
                  <a:lnTo>
                    <a:pt x="2389918" y="0"/>
                  </a:lnTo>
                  <a:lnTo>
                    <a:pt x="2392041" y="34"/>
                  </a:lnTo>
                  <a:lnTo>
                    <a:pt x="2407156" y="15653"/>
                  </a:lnTo>
                  <a:lnTo>
                    <a:pt x="2407121" y="17775"/>
                  </a:lnTo>
                  <a:lnTo>
                    <a:pt x="23470" y="1562192"/>
                  </a:lnTo>
                  <a:lnTo>
                    <a:pt x="21496" y="1562972"/>
                  </a:lnTo>
                  <a:lnTo>
                    <a:pt x="17237" y="1563747"/>
                  </a:lnTo>
                  <a:close/>
                </a:path>
              </a:pathLst>
            </a:custGeom>
            <a:solidFill>
              <a:srgbClr val="E1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77020" y="5193978"/>
              <a:ext cx="2374265" cy="875030"/>
            </a:xfrm>
            <a:custGeom>
              <a:avLst/>
              <a:gdLst/>
              <a:ahLst/>
              <a:cxnLst/>
              <a:rect l="l" t="t" r="r" b="b"/>
              <a:pathLst>
                <a:path w="2374265" h="875029">
                  <a:moveTo>
                    <a:pt x="0" y="874775"/>
                  </a:moveTo>
                  <a:lnTo>
                    <a:pt x="237426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60625" y="5177582"/>
              <a:ext cx="2407285" cy="908050"/>
            </a:xfrm>
            <a:custGeom>
              <a:avLst/>
              <a:gdLst/>
              <a:ahLst/>
              <a:cxnLst/>
              <a:rect l="l" t="t" r="r" b="b"/>
              <a:pathLst>
                <a:path w="2407284" h="908050">
                  <a:moveTo>
                    <a:pt x="17909" y="907564"/>
                  </a:moveTo>
                  <a:lnTo>
                    <a:pt x="0" y="892684"/>
                  </a:lnTo>
                  <a:lnTo>
                    <a:pt x="171" y="888359"/>
                  </a:lnTo>
                  <a:lnTo>
                    <a:pt x="10752" y="875855"/>
                  </a:lnTo>
                  <a:lnTo>
                    <a:pt x="2387048" y="331"/>
                  </a:lnTo>
                  <a:lnTo>
                    <a:pt x="2389144" y="0"/>
                  </a:lnTo>
                  <a:lnTo>
                    <a:pt x="2393470" y="171"/>
                  </a:lnTo>
                  <a:lnTo>
                    <a:pt x="2395534" y="668"/>
                  </a:lnTo>
                  <a:lnTo>
                    <a:pt x="2407054" y="14878"/>
                  </a:lnTo>
                  <a:lnTo>
                    <a:pt x="2406882" y="19204"/>
                  </a:lnTo>
                  <a:lnTo>
                    <a:pt x="20006" y="907233"/>
                  </a:lnTo>
                  <a:lnTo>
                    <a:pt x="17909" y="907564"/>
                  </a:lnTo>
                  <a:close/>
                </a:path>
              </a:pathLst>
            </a:custGeom>
            <a:solidFill>
              <a:srgbClr val="E1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751286" y="4100508"/>
              <a:ext cx="2374265" cy="1093470"/>
            </a:xfrm>
            <a:custGeom>
              <a:avLst/>
              <a:gdLst/>
              <a:ahLst/>
              <a:cxnLst/>
              <a:rect l="l" t="t" r="r" b="b"/>
              <a:pathLst>
                <a:path w="2374265" h="1093470">
                  <a:moveTo>
                    <a:pt x="0" y="1093469"/>
                  </a:moveTo>
                  <a:lnTo>
                    <a:pt x="237426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734891" y="4084114"/>
              <a:ext cx="2407285" cy="1126490"/>
            </a:xfrm>
            <a:custGeom>
              <a:avLst/>
              <a:gdLst/>
              <a:ahLst/>
              <a:cxnLst/>
              <a:rect l="l" t="t" r="r" b="b"/>
              <a:pathLst>
                <a:path w="2407284" h="1126489">
                  <a:moveTo>
                    <a:pt x="14865" y="1126256"/>
                  </a:moveTo>
                  <a:lnTo>
                    <a:pt x="0" y="1108335"/>
                  </a:lnTo>
                  <a:lnTo>
                    <a:pt x="332" y="1106238"/>
                  </a:lnTo>
                  <a:lnTo>
                    <a:pt x="9566" y="1095038"/>
                  </a:lnTo>
                  <a:lnTo>
                    <a:pt x="2385797" y="663"/>
                  </a:lnTo>
                  <a:lnTo>
                    <a:pt x="2387862" y="168"/>
                  </a:lnTo>
                  <a:lnTo>
                    <a:pt x="2392187" y="0"/>
                  </a:lnTo>
                  <a:lnTo>
                    <a:pt x="2394284" y="332"/>
                  </a:lnTo>
                  <a:lnTo>
                    <a:pt x="2407052" y="17921"/>
                  </a:lnTo>
                  <a:lnTo>
                    <a:pt x="2406720" y="20017"/>
                  </a:lnTo>
                  <a:lnTo>
                    <a:pt x="21255" y="1125593"/>
                  </a:lnTo>
                  <a:lnTo>
                    <a:pt x="19191" y="1126088"/>
                  </a:lnTo>
                  <a:lnTo>
                    <a:pt x="14865" y="1126256"/>
                  </a:lnTo>
                  <a:close/>
                </a:path>
              </a:pathLst>
            </a:custGeom>
            <a:solidFill>
              <a:srgbClr val="E1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125552" y="3007038"/>
              <a:ext cx="2374265" cy="1093470"/>
            </a:xfrm>
            <a:custGeom>
              <a:avLst/>
              <a:gdLst/>
              <a:ahLst/>
              <a:cxnLst/>
              <a:rect l="l" t="t" r="r" b="b"/>
              <a:pathLst>
                <a:path w="2374265" h="1093470">
                  <a:moveTo>
                    <a:pt x="0" y="1093469"/>
                  </a:moveTo>
                  <a:lnTo>
                    <a:pt x="237426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109157" y="2990645"/>
              <a:ext cx="2407285" cy="1126490"/>
            </a:xfrm>
            <a:custGeom>
              <a:avLst/>
              <a:gdLst/>
              <a:ahLst/>
              <a:cxnLst/>
              <a:rect l="l" t="t" r="r" b="b"/>
              <a:pathLst>
                <a:path w="2407284" h="1126489">
                  <a:moveTo>
                    <a:pt x="14863" y="1126255"/>
                  </a:moveTo>
                  <a:lnTo>
                    <a:pt x="0" y="1108334"/>
                  </a:lnTo>
                  <a:lnTo>
                    <a:pt x="333" y="1106238"/>
                  </a:lnTo>
                  <a:lnTo>
                    <a:pt x="9566" y="1095038"/>
                  </a:lnTo>
                  <a:lnTo>
                    <a:pt x="2385797" y="663"/>
                  </a:lnTo>
                  <a:lnTo>
                    <a:pt x="2387861" y="168"/>
                  </a:lnTo>
                  <a:lnTo>
                    <a:pt x="2392186" y="0"/>
                  </a:lnTo>
                  <a:lnTo>
                    <a:pt x="2394283" y="332"/>
                  </a:lnTo>
                  <a:lnTo>
                    <a:pt x="2407051" y="17921"/>
                  </a:lnTo>
                  <a:lnTo>
                    <a:pt x="2406718" y="20017"/>
                  </a:lnTo>
                  <a:lnTo>
                    <a:pt x="21254" y="1125592"/>
                  </a:lnTo>
                  <a:lnTo>
                    <a:pt x="19190" y="1126087"/>
                  </a:lnTo>
                  <a:lnTo>
                    <a:pt x="14863" y="1126255"/>
                  </a:lnTo>
                  <a:close/>
                </a:path>
              </a:pathLst>
            </a:custGeom>
            <a:solidFill>
              <a:srgbClr val="E1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499817" y="1257487"/>
              <a:ext cx="2374265" cy="1750060"/>
            </a:xfrm>
            <a:custGeom>
              <a:avLst/>
              <a:gdLst/>
              <a:ahLst/>
              <a:cxnLst/>
              <a:rect l="l" t="t" r="r" b="b"/>
              <a:pathLst>
                <a:path w="2374265" h="1750060">
                  <a:moveTo>
                    <a:pt x="0" y="1749551"/>
                  </a:moveTo>
                  <a:lnTo>
                    <a:pt x="237426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483354" y="1241025"/>
              <a:ext cx="2407285" cy="1783080"/>
            </a:xfrm>
            <a:custGeom>
              <a:avLst/>
              <a:gdLst/>
              <a:ahLst/>
              <a:cxnLst/>
              <a:rect l="l" t="t" r="r" b="b"/>
              <a:pathLst>
                <a:path w="2407284" h="1783080">
                  <a:moveTo>
                    <a:pt x="16156" y="1782474"/>
                  </a:moveTo>
                  <a:lnTo>
                    <a:pt x="0" y="1765707"/>
                  </a:lnTo>
                  <a:lnTo>
                    <a:pt x="649" y="1761428"/>
                  </a:lnTo>
                  <a:lnTo>
                    <a:pt x="1370" y="1759431"/>
                  </a:lnTo>
                  <a:lnTo>
                    <a:pt x="3607" y="1755725"/>
                  </a:lnTo>
                  <a:lnTo>
                    <a:pt x="5037" y="1754157"/>
                  </a:lnTo>
                  <a:lnTo>
                    <a:pt x="6781" y="1752873"/>
                  </a:lnTo>
                  <a:lnTo>
                    <a:pt x="2382787" y="2038"/>
                  </a:lnTo>
                  <a:lnTo>
                    <a:pt x="2384709" y="1136"/>
                  </a:lnTo>
                  <a:lnTo>
                    <a:pt x="2388912" y="97"/>
                  </a:lnTo>
                  <a:lnTo>
                    <a:pt x="2391032" y="0"/>
                  </a:lnTo>
                  <a:lnTo>
                    <a:pt x="2395312" y="648"/>
                  </a:lnTo>
                  <a:lnTo>
                    <a:pt x="2407189" y="16766"/>
                  </a:lnTo>
                  <a:lnTo>
                    <a:pt x="2406540" y="21046"/>
                  </a:lnTo>
                  <a:lnTo>
                    <a:pt x="24401" y="1780436"/>
                  </a:lnTo>
                  <a:lnTo>
                    <a:pt x="18277" y="1782376"/>
                  </a:lnTo>
                  <a:lnTo>
                    <a:pt x="16156" y="1782474"/>
                  </a:lnTo>
                  <a:close/>
                </a:path>
              </a:pathLst>
            </a:custGeom>
            <a:solidFill>
              <a:srgbClr val="E1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6484" y="7563340"/>
              <a:ext cx="72540" cy="7253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0750" y="6032483"/>
              <a:ext cx="72540" cy="7253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5015" y="5157708"/>
              <a:ext cx="72540" cy="7253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9280" y="4064238"/>
              <a:ext cx="72540" cy="7253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3546" y="2970768"/>
              <a:ext cx="72540" cy="7253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37812" y="1221217"/>
              <a:ext cx="72540" cy="7253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3474340" y="8980538"/>
            <a:ext cx="1042669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</a:t>
            </a:r>
            <a:r>
              <a:rPr dirty="0" sz="2000" spc="-85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850080" y="8980538"/>
            <a:ext cx="10471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216638" y="8980538"/>
            <a:ext cx="105537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587730" y="8980538"/>
            <a:ext cx="106172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4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967437" y="8980538"/>
            <a:ext cx="10579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5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335015" y="8980538"/>
            <a:ext cx="107124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>
                <a:latin typeface="Verdana"/>
                <a:cs typeface="Verdana"/>
              </a:rPr>
              <a:t>Month</a:t>
            </a:r>
            <a:r>
              <a:rPr dirty="0" sz="2000" spc="-50">
                <a:latin typeface="Verdana"/>
                <a:cs typeface="Verdana"/>
              </a:rPr>
              <a:t> 6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40597" y="8735569"/>
            <a:ext cx="2070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90"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929530" y="7642100"/>
            <a:ext cx="7207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60">
                <a:latin typeface="Verdana"/>
                <a:cs typeface="Verdana"/>
              </a:rPr>
              <a:t>5000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762008" y="6548630"/>
            <a:ext cx="88201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50">
                <a:latin typeface="Verdana"/>
                <a:cs typeface="Verdana"/>
              </a:rPr>
              <a:t>10000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788417" y="5455160"/>
            <a:ext cx="8578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15000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757474" y="4361691"/>
            <a:ext cx="89090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65">
                <a:latin typeface="Verdana"/>
                <a:cs typeface="Verdana"/>
              </a:rPr>
              <a:t>20000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786263" y="3268221"/>
            <a:ext cx="86233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25000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746140" y="2174752"/>
            <a:ext cx="89916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75">
                <a:latin typeface="Verdana"/>
                <a:cs typeface="Verdana"/>
              </a:rPr>
              <a:t>30000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775042" y="1081282"/>
            <a:ext cx="87058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0">
                <a:latin typeface="Verdana"/>
                <a:cs typeface="Verdana"/>
              </a:rPr>
              <a:t>35000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803646" y="63531"/>
            <a:ext cx="1194879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705" b="1">
                <a:latin typeface="Verdana"/>
                <a:cs typeface="Verdana"/>
              </a:rPr>
              <a:t>SEO</a:t>
            </a:r>
            <a:r>
              <a:rPr dirty="0" sz="5500" spc="-770" b="1">
                <a:latin typeface="Verdana"/>
                <a:cs typeface="Verdana"/>
              </a:rPr>
              <a:t> </a:t>
            </a:r>
            <a:r>
              <a:rPr dirty="0" sz="5500" spc="-710" b="1">
                <a:latin typeface="Verdana"/>
                <a:cs typeface="Verdana"/>
              </a:rPr>
              <a:t>Growth</a:t>
            </a:r>
            <a:r>
              <a:rPr dirty="0" sz="5500" spc="-765" b="1">
                <a:latin typeface="Verdana"/>
                <a:cs typeface="Verdana"/>
              </a:rPr>
              <a:t> </a:t>
            </a:r>
            <a:r>
              <a:rPr dirty="0" sz="5500" spc="-585" b="1">
                <a:latin typeface="Verdana"/>
                <a:cs typeface="Verdana"/>
              </a:rPr>
              <a:t>Projection</a:t>
            </a:r>
            <a:r>
              <a:rPr dirty="0" sz="5500" spc="-765" b="1">
                <a:latin typeface="Verdana"/>
                <a:cs typeface="Verdana"/>
              </a:rPr>
              <a:t> </a:t>
            </a:r>
            <a:r>
              <a:rPr dirty="0" sz="5500" spc="-480" b="1">
                <a:latin typeface="Verdana"/>
                <a:cs typeface="Verdana"/>
              </a:rPr>
              <a:t>for</a:t>
            </a:r>
            <a:r>
              <a:rPr dirty="0" sz="5500" spc="-760" b="1">
                <a:latin typeface="Verdana"/>
                <a:cs typeface="Verdana"/>
              </a:rPr>
              <a:t> </a:t>
            </a:r>
            <a:r>
              <a:rPr dirty="0" sz="5500" spc="-640" b="1">
                <a:latin typeface="Verdana"/>
                <a:cs typeface="Verdana"/>
              </a:rPr>
              <a:t>Haldiram’s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879729" y="9225342"/>
            <a:ext cx="1964689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90">
                <a:latin typeface="Arial Black"/>
                <a:cs typeface="Arial Black"/>
              </a:rPr>
              <a:t>Months</a:t>
            </a:r>
            <a:endParaRPr sz="4100">
              <a:latin typeface="Arial Black"/>
              <a:cs typeface="Arial Black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07686" y="2548428"/>
            <a:ext cx="631190" cy="5317490"/>
          </a:xfrm>
          <a:prstGeom prst="rect">
            <a:avLst/>
          </a:prstGeom>
        </p:spPr>
        <p:txBody>
          <a:bodyPr wrap="square" lIns="0" tIns="431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3500" spc="-254">
                <a:latin typeface="Arial Black"/>
                <a:cs typeface="Arial Black"/>
              </a:rPr>
              <a:t>Organic</a:t>
            </a:r>
            <a:r>
              <a:rPr dirty="0" sz="3500" spc="-305">
                <a:latin typeface="Arial Black"/>
                <a:cs typeface="Arial Black"/>
              </a:rPr>
              <a:t> </a:t>
            </a:r>
            <a:r>
              <a:rPr dirty="0" sz="3500" spc="-220">
                <a:latin typeface="Arial Black"/>
                <a:cs typeface="Arial Black"/>
              </a:rPr>
              <a:t>Traffic</a:t>
            </a:r>
            <a:r>
              <a:rPr dirty="0" sz="3500" spc="-300">
                <a:latin typeface="Arial Black"/>
                <a:cs typeface="Arial Black"/>
              </a:rPr>
              <a:t> </a:t>
            </a:r>
            <a:r>
              <a:rPr dirty="0" sz="3500" spc="-185">
                <a:latin typeface="Arial Black"/>
                <a:cs typeface="Arial Black"/>
              </a:rPr>
              <a:t>(Visitors)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39169" y="2165999"/>
            <a:ext cx="6985634" cy="6985634"/>
            <a:chOff x="6239169" y="2165999"/>
            <a:chExt cx="6985634" cy="6985634"/>
          </a:xfrm>
        </p:grpSpPr>
        <p:sp>
          <p:nvSpPr>
            <p:cNvPr id="3" name="object 3" descr=""/>
            <p:cNvSpPr/>
            <p:nvPr/>
          </p:nvSpPr>
          <p:spPr>
            <a:xfrm>
              <a:off x="9731932" y="2165999"/>
              <a:ext cx="3322320" cy="3493135"/>
            </a:xfrm>
            <a:custGeom>
              <a:avLst/>
              <a:gdLst/>
              <a:ahLst/>
              <a:cxnLst/>
              <a:rect l="l" t="t" r="r" b="b"/>
              <a:pathLst>
                <a:path w="3322319" h="3493135">
                  <a:moveTo>
                    <a:pt x="0" y="3492763"/>
                  </a:moveTo>
                  <a:lnTo>
                    <a:pt x="0" y="0"/>
                  </a:lnTo>
                  <a:lnTo>
                    <a:pt x="34291" y="168"/>
                  </a:lnTo>
                  <a:lnTo>
                    <a:pt x="102853" y="1514"/>
                  </a:lnTo>
                  <a:lnTo>
                    <a:pt x="171383" y="4207"/>
                  </a:lnTo>
                  <a:lnTo>
                    <a:pt x="239840" y="8244"/>
                  </a:lnTo>
                  <a:lnTo>
                    <a:pt x="308211" y="13625"/>
                  </a:lnTo>
                  <a:lnTo>
                    <a:pt x="376457" y="20346"/>
                  </a:lnTo>
                  <a:lnTo>
                    <a:pt x="444564" y="28407"/>
                  </a:lnTo>
                  <a:lnTo>
                    <a:pt x="512493" y="37803"/>
                  </a:lnTo>
                  <a:lnTo>
                    <a:pt x="580231" y="48532"/>
                  </a:lnTo>
                  <a:lnTo>
                    <a:pt x="647739" y="60587"/>
                  </a:lnTo>
                  <a:lnTo>
                    <a:pt x="715003" y="73967"/>
                  </a:lnTo>
                  <a:lnTo>
                    <a:pt x="781986" y="88663"/>
                  </a:lnTo>
                  <a:lnTo>
                    <a:pt x="848674" y="104673"/>
                  </a:lnTo>
                  <a:lnTo>
                    <a:pt x="915027" y="121988"/>
                  </a:lnTo>
                  <a:lnTo>
                    <a:pt x="981035" y="140604"/>
                  </a:lnTo>
                  <a:lnTo>
                    <a:pt x="1046658" y="160511"/>
                  </a:lnTo>
                  <a:lnTo>
                    <a:pt x="1111884" y="181704"/>
                  </a:lnTo>
                  <a:lnTo>
                    <a:pt x="1176675" y="204172"/>
                  </a:lnTo>
                  <a:lnTo>
                    <a:pt x="1241018" y="227909"/>
                  </a:lnTo>
                  <a:lnTo>
                    <a:pt x="1304877" y="252903"/>
                  </a:lnTo>
                  <a:lnTo>
                    <a:pt x="1368239" y="279148"/>
                  </a:lnTo>
                  <a:lnTo>
                    <a:pt x="1431067" y="306630"/>
                  </a:lnTo>
                  <a:lnTo>
                    <a:pt x="1493350" y="335343"/>
                  </a:lnTo>
                  <a:lnTo>
                    <a:pt x="1555051" y="365270"/>
                  </a:lnTo>
                  <a:lnTo>
                    <a:pt x="1616158" y="396406"/>
                  </a:lnTo>
                  <a:lnTo>
                    <a:pt x="1676637" y="428732"/>
                  </a:lnTo>
                  <a:lnTo>
                    <a:pt x="1736475" y="462243"/>
                  </a:lnTo>
                  <a:lnTo>
                    <a:pt x="1795637" y="496919"/>
                  </a:lnTo>
                  <a:lnTo>
                    <a:pt x="1854114" y="532753"/>
                  </a:lnTo>
                  <a:lnTo>
                    <a:pt x="1911869" y="569725"/>
                  </a:lnTo>
                  <a:lnTo>
                    <a:pt x="1968894" y="607828"/>
                  </a:lnTo>
                  <a:lnTo>
                    <a:pt x="2025153" y="647038"/>
                  </a:lnTo>
                  <a:lnTo>
                    <a:pt x="2080638" y="687350"/>
                  </a:lnTo>
                  <a:lnTo>
                    <a:pt x="2135315" y="728739"/>
                  </a:lnTo>
                  <a:lnTo>
                    <a:pt x="2189174" y="771198"/>
                  </a:lnTo>
                  <a:lnTo>
                    <a:pt x="2242184" y="814702"/>
                  </a:lnTo>
                  <a:lnTo>
                    <a:pt x="2294334" y="859243"/>
                  </a:lnTo>
                  <a:lnTo>
                    <a:pt x="2345595" y="904795"/>
                  </a:lnTo>
                  <a:lnTo>
                    <a:pt x="2395957" y="951348"/>
                  </a:lnTo>
                  <a:lnTo>
                    <a:pt x="2445390" y="998877"/>
                  </a:lnTo>
                  <a:lnTo>
                    <a:pt x="2493885" y="1047373"/>
                  </a:lnTo>
                  <a:lnTo>
                    <a:pt x="2541414" y="1096806"/>
                  </a:lnTo>
                  <a:lnTo>
                    <a:pt x="2587968" y="1147167"/>
                  </a:lnTo>
                  <a:lnTo>
                    <a:pt x="2633520" y="1198428"/>
                  </a:lnTo>
                  <a:lnTo>
                    <a:pt x="2678060" y="1250579"/>
                  </a:lnTo>
                  <a:lnTo>
                    <a:pt x="2721564" y="1303589"/>
                  </a:lnTo>
                  <a:lnTo>
                    <a:pt x="2764023" y="1357448"/>
                  </a:lnTo>
                  <a:lnTo>
                    <a:pt x="2805413" y="1412125"/>
                  </a:lnTo>
                  <a:lnTo>
                    <a:pt x="2845724" y="1467609"/>
                  </a:lnTo>
                  <a:lnTo>
                    <a:pt x="2884935" y="1523869"/>
                  </a:lnTo>
                  <a:lnTo>
                    <a:pt x="2923038" y="1580893"/>
                  </a:lnTo>
                  <a:lnTo>
                    <a:pt x="2960009" y="1638649"/>
                  </a:lnTo>
                  <a:lnTo>
                    <a:pt x="2995844" y="1697125"/>
                  </a:lnTo>
                  <a:lnTo>
                    <a:pt x="3030520" y="1756288"/>
                  </a:lnTo>
                  <a:lnTo>
                    <a:pt x="3064030" y="1816126"/>
                  </a:lnTo>
                  <a:lnTo>
                    <a:pt x="3096357" y="1876604"/>
                  </a:lnTo>
                  <a:lnTo>
                    <a:pt x="3127493" y="1937711"/>
                  </a:lnTo>
                  <a:lnTo>
                    <a:pt x="3157420" y="1999412"/>
                  </a:lnTo>
                  <a:lnTo>
                    <a:pt x="3186132" y="2061695"/>
                  </a:lnTo>
                  <a:lnTo>
                    <a:pt x="3213614" y="2124523"/>
                  </a:lnTo>
                  <a:lnTo>
                    <a:pt x="3239859" y="2187885"/>
                  </a:lnTo>
                  <a:lnTo>
                    <a:pt x="3264853" y="2251744"/>
                  </a:lnTo>
                  <a:lnTo>
                    <a:pt x="3288591" y="2316088"/>
                  </a:lnTo>
                  <a:lnTo>
                    <a:pt x="3311058" y="2380879"/>
                  </a:lnTo>
                  <a:lnTo>
                    <a:pt x="3321815" y="2413440"/>
                  </a:lnTo>
                  <a:lnTo>
                    <a:pt x="0" y="3492763"/>
                  </a:lnTo>
                  <a:close/>
                </a:path>
              </a:pathLst>
            </a:custGeom>
            <a:solidFill>
              <a:srgbClr val="61D9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731932" y="4579440"/>
              <a:ext cx="3493135" cy="4572635"/>
            </a:xfrm>
            <a:custGeom>
              <a:avLst/>
              <a:gdLst/>
              <a:ahLst/>
              <a:cxnLst/>
              <a:rect l="l" t="t" r="r" b="b"/>
              <a:pathLst>
                <a:path w="3493134" h="4572634">
                  <a:moveTo>
                    <a:pt x="0" y="4572086"/>
                  </a:moveTo>
                  <a:lnTo>
                    <a:pt x="0" y="1079323"/>
                  </a:lnTo>
                  <a:lnTo>
                    <a:pt x="3321815" y="0"/>
                  </a:lnTo>
                  <a:lnTo>
                    <a:pt x="3337350" y="49038"/>
                  </a:lnTo>
                  <a:lnTo>
                    <a:pt x="3352158" y="98289"/>
                  </a:lnTo>
                  <a:lnTo>
                    <a:pt x="3366240" y="147753"/>
                  </a:lnTo>
                  <a:lnTo>
                    <a:pt x="3379594" y="197429"/>
                  </a:lnTo>
                  <a:lnTo>
                    <a:pt x="3392215" y="247297"/>
                  </a:lnTo>
                  <a:lnTo>
                    <a:pt x="3404099" y="297335"/>
                  </a:lnTo>
                  <a:lnTo>
                    <a:pt x="3415243" y="347542"/>
                  </a:lnTo>
                  <a:lnTo>
                    <a:pt x="3425650" y="397918"/>
                  </a:lnTo>
                  <a:lnTo>
                    <a:pt x="3435314" y="448443"/>
                  </a:lnTo>
                  <a:lnTo>
                    <a:pt x="3444231" y="499093"/>
                  </a:lnTo>
                  <a:lnTo>
                    <a:pt x="3452401" y="549869"/>
                  </a:lnTo>
                  <a:lnTo>
                    <a:pt x="3459823" y="600771"/>
                  </a:lnTo>
                  <a:lnTo>
                    <a:pt x="3466496" y="651777"/>
                  </a:lnTo>
                  <a:lnTo>
                    <a:pt x="3472416" y="702864"/>
                  </a:lnTo>
                  <a:lnTo>
                    <a:pt x="3477582" y="754033"/>
                  </a:lnTo>
                  <a:lnTo>
                    <a:pt x="3481996" y="805284"/>
                  </a:lnTo>
                  <a:lnTo>
                    <a:pt x="3485654" y="856594"/>
                  </a:lnTo>
                  <a:lnTo>
                    <a:pt x="3488556" y="907941"/>
                  </a:lnTo>
                  <a:lnTo>
                    <a:pt x="3490701" y="959325"/>
                  </a:lnTo>
                  <a:lnTo>
                    <a:pt x="3492089" y="1010747"/>
                  </a:lnTo>
                  <a:lnTo>
                    <a:pt x="3492721" y="1062183"/>
                  </a:lnTo>
                  <a:lnTo>
                    <a:pt x="3492595" y="1113612"/>
                  </a:lnTo>
                  <a:lnTo>
                    <a:pt x="3491711" y="1165034"/>
                  </a:lnTo>
                  <a:lnTo>
                    <a:pt x="3490070" y="1216448"/>
                  </a:lnTo>
                  <a:lnTo>
                    <a:pt x="3487672" y="1267832"/>
                  </a:lnTo>
                  <a:lnTo>
                    <a:pt x="3484519" y="1319165"/>
                  </a:lnTo>
                  <a:lnTo>
                    <a:pt x="3480609" y="1370445"/>
                  </a:lnTo>
                  <a:lnTo>
                    <a:pt x="3475944" y="1421673"/>
                  </a:lnTo>
                  <a:lnTo>
                    <a:pt x="3470526" y="1472828"/>
                  </a:lnTo>
                  <a:lnTo>
                    <a:pt x="3464355" y="1523885"/>
                  </a:lnTo>
                  <a:lnTo>
                    <a:pt x="3457434" y="1574846"/>
                  </a:lnTo>
                  <a:lnTo>
                    <a:pt x="3449761" y="1625711"/>
                  </a:lnTo>
                  <a:lnTo>
                    <a:pt x="3441340" y="1676458"/>
                  </a:lnTo>
                  <a:lnTo>
                    <a:pt x="3432175" y="1727064"/>
                  </a:lnTo>
                  <a:lnTo>
                    <a:pt x="3422265" y="1777529"/>
                  </a:lnTo>
                  <a:lnTo>
                    <a:pt x="3411611" y="1827854"/>
                  </a:lnTo>
                  <a:lnTo>
                    <a:pt x="3400218" y="1878017"/>
                  </a:lnTo>
                  <a:lnTo>
                    <a:pt x="3388089" y="1927995"/>
                  </a:lnTo>
                  <a:lnTo>
                    <a:pt x="3375226" y="1977790"/>
                  </a:lnTo>
                  <a:lnTo>
                    <a:pt x="3361627" y="2027400"/>
                  </a:lnTo>
                  <a:lnTo>
                    <a:pt x="3347300" y="2076805"/>
                  </a:lnTo>
                  <a:lnTo>
                    <a:pt x="3332251" y="2125983"/>
                  </a:lnTo>
                  <a:lnTo>
                    <a:pt x="3316478" y="2174934"/>
                  </a:lnTo>
                  <a:lnTo>
                    <a:pt x="3299983" y="2223658"/>
                  </a:lnTo>
                  <a:lnTo>
                    <a:pt x="3282773" y="2272133"/>
                  </a:lnTo>
                  <a:lnTo>
                    <a:pt x="3264854" y="2320340"/>
                  </a:lnTo>
                  <a:lnTo>
                    <a:pt x="3246227" y="2368277"/>
                  </a:lnTo>
                  <a:lnTo>
                    <a:pt x="3226892" y="2415945"/>
                  </a:lnTo>
                  <a:lnTo>
                    <a:pt x="3206857" y="2463324"/>
                  </a:lnTo>
                  <a:lnTo>
                    <a:pt x="3186132" y="2510392"/>
                  </a:lnTo>
                  <a:lnTo>
                    <a:pt x="3164715" y="2557150"/>
                  </a:lnTo>
                  <a:lnTo>
                    <a:pt x="3142607" y="2603597"/>
                  </a:lnTo>
                  <a:lnTo>
                    <a:pt x="3119818" y="2649714"/>
                  </a:lnTo>
                  <a:lnTo>
                    <a:pt x="3096358" y="2695480"/>
                  </a:lnTo>
                  <a:lnTo>
                    <a:pt x="3072225" y="2740896"/>
                  </a:lnTo>
                  <a:lnTo>
                    <a:pt x="3047422" y="2785961"/>
                  </a:lnTo>
                  <a:lnTo>
                    <a:pt x="3021957" y="2830656"/>
                  </a:lnTo>
                  <a:lnTo>
                    <a:pt x="2995843" y="2874962"/>
                  </a:lnTo>
                  <a:lnTo>
                    <a:pt x="2969079" y="2918878"/>
                  </a:lnTo>
                  <a:lnTo>
                    <a:pt x="2941665" y="2962405"/>
                  </a:lnTo>
                  <a:lnTo>
                    <a:pt x="2913613" y="3005524"/>
                  </a:lnTo>
                  <a:lnTo>
                    <a:pt x="2884936" y="3048215"/>
                  </a:lnTo>
                  <a:lnTo>
                    <a:pt x="2855633" y="3090480"/>
                  </a:lnTo>
                  <a:lnTo>
                    <a:pt x="2825705" y="3132317"/>
                  </a:lnTo>
                  <a:lnTo>
                    <a:pt x="2795163" y="3173710"/>
                  </a:lnTo>
                  <a:lnTo>
                    <a:pt x="2764022" y="3214639"/>
                  </a:lnTo>
                  <a:lnTo>
                    <a:pt x="2732282" y="3255105"/>
                  </a:lnTo>
                  <a:lnTo>
                    <a:pt x="2699942" y="3295108"/>
                  </a:lnTo>
                  <a:lnTo>
                    <a:pt x="2667017" y="3334631"/>
                  </a:lnTo>
                  <a:lnTo>
                    <a:pt x="2633521" y="3373656"/>
                  </a:lnTo>
                  <a:lnTo>
                    <a:pt x="2599453" y="3412183"/>
                  </a:lnTo>
                  <a:lnTo>
                    <a:pt x="2564814" y="3450213"/>
                  </a:lnTo>
                  <a:lnTo>
                    <a:pt x="2529620" y="3487729"/>
                  </a:lnTo>
                  <a:lnTo>
                    <a:pt x="2493884" y="3524714"/>
                  </a:lnTo>
                  <a:lnTo>
                    <a:pt x="2457607" y="3561169"/>
                  </a:lnTo>
                  <a:lnTo>
                    <a:pt x="2420790" y="3597094"/>
                  </a:lnTo>
                  <a:lnTo>
                    <a:pt x="2383447" y="3632472"/>
                  </a:lnTo>
                  <a:lnTo>
                    <a:pt x="2345596" y="3667290"/>
                  </a:lnTo>
                  <a:lnTo>
                    <a:pt x="2307236" y="3701546"/>
                  </a:lnTo>
                  <a:lnTo>
                    <a:pt x="2268368" y="3735241"/>
                  </a:lnTo>
                  <a:lnTo>
                    <a:pt x="2229008" y="3768360"/>
                  </a:lnTo>
                  <a:lnTo>
                    <a:pt x="2189172" y="3800888"/>
                  </a:lnTo>
                  <a:lnTo>
                    <a:pt x="2148862" y="3832827"/>
                  </a:lnTo>
                  <a:lnTo>
                    <a:pt x="2108078" y="3864175"/>
                  </a:lnTo>
                  <a:lnTo>
                    <a:pt x="2066836" y="3894920"/>
                  </a:lnTo>
                  <a:lnTo>
                    <a:pt x="2025155" y="3925047"/>
                  </a:lnTo>
                  <a:lnTo>
                    <a:pt x="1983034" y="3954557"/>
                  </a:lnTo>
                  <a:lnTo>
                    <a:pt x="1940475" y="3983449"/>
                  </a:lnTo>
                  <a:lnTo>
                    <a:pt x="1897495" y="4011713"/>
                  </a:lnTo>
                  <a:lnTo>
                    <a:pt x="1854112" y="4039334"/>
                  </a:lnTo>
                  <a:lnTo>
                    <a:pt x="1810328" y="4066313"/>
                  </a:lnTo>
                  <a:lnTo>
                    <a:pt x="1766141" y="4092650"/>
                  </a:lnTo>
                  <a:lnTo>
                    <a:pt x="1721571" y="4118334"/>
                  </a:lnTo>
                  <a:lnTo>
                    <a:pt x="1676638" y="4143353"/>
                  </a:lnTo>
                  <a:lnTo>
                    <a:pt x="1631341" y="4167708"/>
                  </a:lnTo>
                  <a:lnTo>
                    <a:pt x="1585681" y="4191398"/>
                  </a:lnTo>
                  <a:lnTo>
                    <a:pt x="1539677" y="4214413"/>
                  </a:lnTo>
                  <a:lnTo>
                    <a:pt x="1493348" y="4236744"/>
                  </a:lnTo>
                  <a:lnTo>
                    <a:pt x="1446696" y="4258389"/>
                  </a:lnTo>
                  <a:lnTo>
                    <a:pt x="1399720" y="4279350"/>
                  </a:lnTo>
                  <a:lnTo>
                    <a:pt x="1352441" y="4299618"/>
                  </a:lnTo>
                  <a:lnTo>
                    <a:pt x="1304879" y="4319182"/>
                  </a:lnTo>
                  <a:lnTo>
                    <a:pt x="1257033" y="4338044"/>
                  </a:lnTo>
                  <a:lnTo>
                    <a:pt x="1208905" y="4356203"/>
                  </a:lnTo>
                  <a:lnTo>
                    <a:pt x="1160514" y="4373652"/>
                  </a:lnTo>
                  <a:lnTo>
                    <a:pt x="1111882" y="4390382"/>
                  </a:lnTo>
                  <a:lnTo>
                    <a:pt x="1063009" y="4406395"/>
                  </a:lnTo>
                  <a:lnTo>
                    <a:pt x="1013895" y="4421689"/>
                  </a:lnTo>
                  <a:lnTo>
                    <a:pt x="964561" y="4436259"/>
                  </a:lnTo>
                  <a:lnTo>
                    <a:pt x="915029" y="4450097"/>
                  </a:lnTo>
                  <a:lnTo>
                    <a:pt x="865298" y="4463205"/>
                  </a:lnTo>
                  <a:lnTo>
                    <a:pt x="815369" y="4475581"/>
                  </a:lnTo>
                  <a:lnTo>
                    <a:pt x="765263" y="4487221"/>
                  </a:lnTo>
                  <a:lnTo>
                    <a:pt x="715002" y="4498119"/>
                  </a:lnTo>
                  <a:lnTo>
                    <a:pt x="664586" y="4508276"/>
                  </a:lnTo>
                  <a:lnTo>
                    <a:pt x="614014" y="4517692"/>
                  </a:lnTo>
                  <a:lnTo>
                    <a:pt x="563310" y="4526362"/>
                  </a:lnTo>
                  <a:lnTo>
                    <a:pt x="512494" y="4534282"/>
                  </a:lnTo>
                  <a:lnTo>
                    <a:pt x="461568" y="4541454"/>
                  </a:lnTo>
                  <a:lnTo>
                    <a:pt x="410530" y="4547876"/>
                  </a:lnTo>
                  <a:lnTo>
                    <a:pt x="359403" y="4553546"/>
                  </a:lnTo>
                  <a:lnTo>
                    <a:pt x="308209" y="4558461"/>
                  </a:lnTo>
                  <a:lnTo>
                    <a:pt x="256949" y="4562622"/>
                  </a:lnTo>
                  <a:lnTo>
                    <a:pt x="205621" y="4566028"/>
                  </a:lnTo>
                  <a:lnTo>
                    <a:pt x="154249" y="4568679"/>
                  </a:lnTo>
                  <a:lnTo>
                    <a:pt x="102855" y="4570572"/>
                  </a:lnTo>
                  <a:lnTo>
                    <a:pt x="51438" y="4571708"/>
                  </a:lnTo>
                  <a:lnTo>
                    <a:pt x="0" y="4572086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39169" y="5658763"/>
              <a:ext cx="3493135" cy="3493135"/>
            </a:xfrm>
            <a:custGeom>
              <a:avLst/>
              <a:gdLst/>
              <a:ahLst/>
              <a:cxnLst/>
              <a:rect l="l" t="t" r="r" b="b"/>
              <a:pathLst>
                <a:path w="3493134" h="3493134">
                  <a:moveTo>
                    <a:pt x="3492763" y="3492763"/>
                  </a:moveTo>
                  <a:lnTo>
                    <a:pt x="3449898" y="3492500"/>
                  </a:lnTo>
                  <a:lnTo>
                    <a:pt x="3407046" y="3491711"/>
                  </a:lnTo>
                  <a:lnTo>
                    <a:pt x="3364207" y="3490396"/>
                  </a:lnTo>
                  <a:lnTo>
                    <a:pt x="3321381" y="3488556"/>
                  </a:lnTo>
                  <a:lnTo>
                    <a:pt x="3278581" y="3486190"/>
                  </a:lnTo>
                  <a:lnTo>
                    <a:pt x="3235819" y="3483299"/>
                  </a:lnTo>
                  <a:lnTo>
                    <a:pt x="3193096" y="3479884"/>
                  </a:lnTo>
                  <a:lnTo>
                    <a:pt x="3150412" y="3475945"/>
                  </a:lnTo>
                  <a:lnTo>
                    <a:pt x="3107780" y="3471481"/>
                  </a:lnTo>
                  <a:lnTo>
                    <a:pt x="3065211" y="3466496"/>
                  </a:lnTo>
                  <a:lnTo>
                    <a:pt x="3022708" y="3460989"/>
                  </a:lnTo>
                  <a:lnTo>
                    <a:pt x="2980268" y="3454959"/>
                  </a:lnTo>
                  <a:lnTo>
                    <a:pt x="2937906" y="3448409"/>
                  </a:lnTo>
                  <a:lnTo>
                    <a:pt x="2895634" y="3441341"/>
                  </a:lnTo>
                  <a:lnTo>
                    <a:pt x="2853451" y="3433755"/>
                  </a:lnTo>
                  <a:lnTo>
                    <a:pt x="2811359" y="3425650"/>
                  </a:lnTo>
                  <a:lnTo>
                    <a:pt x="2769369" y="3417030"/>
                  </a:lnTo>
                  <a:lnTo>
                    <a:pt x="2727494" y="3407896"/>
                  </a:lnTo>
                  <a:lnTo>
                    <a:pt x="2685735" y="3398249"/>
                  </a:lnTo>
                  <a:lnTo>
                    <a:pt x="2644091" y="3388089"/>
                  </a:lnTo>
                  <a:lnTo>
                    <a:pt x="2602574" y="3377419"/>
                  </a:lnTo>
                  <a:lnTo>
                    <a:pt x="2561198" y="3366241"/>
                  </a:lnTo>
                  <a:lnTo>
                    <a:pt x="2519963" y="3354557"/>
                  </a:lnTo>
                  <a:lnTo>
                    <a:pt x="2478867" y="3342366"/>
                  </a:lnTo>
                  <a:lnTo>
                    <a:pt x="2437925" y="3329671"/>
                  </a:lnTo>
                  <a:lnTo>
                    <a:pt x="2397147" y="3316477"/>
                  </a:lnTo>
                  <a:lnTo>
                    <a:pt x="2356534" y="3302783"/>
                  </a:lnTo>
                  <a:lnTo>
                    <a:pt x="2316087" y="3288590"/>
                  </a:lnTo>
                  <a:lnTo>
                    <a:pt x="2275816" y="3273901"/>
                  </a:lnTo>
                  <a:lnTo>
                    <a:pt x="2235735" y="3258722"/>
                  </a:lnTo>
                  <a:lnTo>
                    <a:pt x="2195843" y="3243052"/>
                  </a:lnTo>
                  <a:lnTo>
                    <a:pt x="2156140" y="3226892"/>
                  </a:lnTo>
                  <a:lnTo>
                    <a:pt x="2116639" y="3210245"/>
                  </a:lnTo>
                  <a:lnTo>
                    <a:pt x="2077351" y="3193118"/>
                  </a:lnTo>
                  <a:lnTo>
                    <a:pt x="2038276" y="3175509"/>
                  </a:lnTo>
                  <a:lnTo>
                    <a:pt x="1999414" y="3157420"/>
                  </a:lnTo>
                  <a:lnTo>
                    <a:pt x="1960778" y="3138855"/>
                  </a:lnTo>
                  <a:lnTo>
                    <a:pt x="1922377" y="3119821"/>
                  </a:lnTo>
                  <a:lnTo>
                    <a:pt x="1884213" y="3100316"/>
                  </a:lnTo>
                  <a:lnTo>
                    <a:pt x="1846286" y="3080342"/>
                  </a:lnTo>
                  <a:lnTo>
                    <a:pt x="1808606" y="3059903"/>
                  </a:lnTo>
                  <a:lnTo>
                    <a:pt x="1771186" y="3039007"/>
                  </a:lnTo>
                  <a:lnTo>
                    <a:pt x="1734025" y="3017654"/>
                  </a:lnTo>
                  <a:lnTo>
                    <a:pt x="1697124" y="2995842"/>
                  </a:lnTo>
                  <a:lnTo>
                    <a:pt x="1660493" y="2973580"/>
                  </a:lnTo>
                  <a:lnTo>
                    <a:pt x="1624143" y="2950873"/>
                  </a:lnTo>
                  <a:lnTo>
                    <a:pt x="1588075" y="2927722"/>
                  </a:lnTo>
                  <a:lnTo>
                    <a:pt x="1552288" y="2904126"/>
                  </a:lnTo>
                  <a:lnTo>
                    <a:pt x="1516793" y="2880093"/>
                  </a:lnTo>
                  <a:lnTo>
                    <a:pt x="1481601" y="2855630"/>
                  </a:lnTo>
                  <a:lnTo>
                    <a:pt x="1446712" y="2830737"/>
                  </a:lnTo>
                  <a:lnTo>
                    <a:pt x="1412126" y="2805414"/>
                  </a:lnTo>
                  <a:lnTo>
                    <a:pt x="1377854" y="2779668"/>
                  </a:lnTo>
                  <a:lnTo>
                    <a:pt x="1343904" y="2753507"/>
                  </a:lnTo>
                  <a:lnTo>
                    <a:pt x="1310279" y="2726932"/>
                  </a:lnTo>
                  <a:lnTo>
                    <a:pt x="1276977" y="2699942"/>
                  </a:lnTo>
                  <a:lnTo>
                    <a:pt x="1244009" y="2672546"/>
                  </a:lnTo>
                  <a:lnTo>
                    <a:pt x="1211385" y="2644751"/>
                  </a:lnTo>
                  <a:lnTo>
                    <a:pt x="1179104" y="2616558"/>
                  </a:lnTo>
                  <a:lnTo>
                    <a:pt x="1147167" y="2587967"/>
                  </a:lnTo>
                  <a:lnTo>
                    <a:pt x="1115582" y="2558985"/>
                  </a:lnTo>
                  <a:lnTo>
                    <a:pt x="1084361" y="2529623"/>
                  </a:lnTo>
                  <a:lnTo>
                    <a:pt x="1053502" y="2499880"/>
                  </a:lnTo>
                  <a:lnTo>
                    <a:pt x="1023006" y="2469756"/>
                  </a:lnTo>
                  <a:lnTo>
                    <a:pt x="992882" y="2439260"/>
                  </a:lnTo>
                  <a:lnTo>
                    <a:pt x="963139" y="2408401"/>
                  </a:lnTo>
                  <a:lnTo>
                    <a:pt x="933777" y="2377180"/>
                  </a:lnTo>
                  <a:lnTo>
                    <a:pt x="904796" y="2345596"/>
                  </a:lnTo>
                  <a:lnTo>
                    <a:pt x="876205" y="2313659"/>
                  </a:lnTo>
                  <a:lnTo>
                    <a:pt x="848011" y="2281378"/>
                  </a:lnTo>
                  <a:lnTo>
                    <a:pt x="820217" y="2248753"/>
                  </a:lnTo>
                  <a:lnTo>
                    <a:pt x="792820" y="2215785"/>
                  </a:lnTo>
                  <a:lnTo>
                    <a:pt x="765830" y="2182483"/>
                  </a:lnTo>
                  <a:lnTo>
                    <a:pt x="739255" y="2148858"/>
                  </a:lnTo>
                  <a:lnTo>
                    <a:pt x="713095" y="2114909"/>
                  </a:lnTo>
                  <a:lnTo>
                    <a:pt x="687349" y="2080636"/>
                  </a:lnTo>
                  <a:lnTo>
                    <a:pt x="662026" y="2046050"/>
                  </a:lnTo>
                  <a:lnTo>
                    <a:pt x="637133" y="2011161"/>
                  </a:lnTo>
                  <a:lnTo>
                    <a:pt x="612670" y="1975969"/>
                  </a:lnTo>
                  <a:lnTo>
                    <a:pt x="588637" y="1940475"/>
                  </a:lnTo>
                  <a:lnTo>
                    <a:pt x="565041" y="1904688"/>
                  </a:lnTo>
                  <a:lnTo>
                    <a:pt x="541890" y="1868619"/>
                  </a:lnTo>
                  <a:lnTo>
                    <a:pt x="519183" y="1832270"/>
                  </a:lnTo>
                  <a:lnTo>
                    <a:pt x="496920" y="1795638"/>
                  </a:lnTo>
                  <a:lnTo>
                    <a:pt x="475109" y="1758737"/>
                  </a:lnTo>
                  <a:lnTo>
                    <a:pt x="453755" y="1721576"/>
                  </a:lnTo>
                  <a:lnTo>
                    <a:pt x="432859" y="1684156"/>
                  </a:lnTo>
                  <a:lnTo>
                    <a:pt x="412421" y="1646477"/>
                  </a:lnTo>
                  <a:lnTo>
                    <a:pt x="392447" y="1608549"/>
                  </a:lnTo>
                  <a:lnTo>
                    <a:pt x="372942" y="1570385"/>
                  </a:lnTo>
                  <a:lnTo>
                    <a:pt x="353907" y="1531985"/>
                  </a:lnTo>
                  <a:lnTo>
                    <a:pt x="335342" y="1493348"/>
                  </a:lnTo>
                  <a:lnTo>
                    <a:pt x="317253" y="1454486"/>
                  </a:lnTo>
                  <a:lnTo>
                    <a:pt x="299645" y="1415411"/>
                  </a:lnTo>
                  <a:lnTo>
                    <a:pt x="282517" y="1376123"/>
                  </a:lnTo>
                  <a:lnTo>
                    <a:pt x="265871" y="1336622"/>
                  </a:lnTo>
                  <a:lnTo>
                    <a:pt x="249710" y="1296920"/>
                  </a:lnTo>
                  <a:lnTo>
                    <a:pt x="234040" y="1257028"/>
                  </a:lnTo>
                  <a:lnTo>
                    <a:pt x="218861" y="1216947"/>
                  </a:lnTo>
                  <a:lnTo>
                    <a:pt x="204173" y="1176676"/>
                  </a:lnTo>
                  <a:lnTo>
                    <a:pt x="189980" y="1136228"/>
                  </a:lnTo>
                  <a:lnTo>
                    <a:pt x="176286" y="1095616"/>
                  </a:lnTo>
                  <a:lnTo>
                    <a:pt x="163092" y="1054838"/>
                  </a:lnTo>
                  <a:lnTo>
                    <a:pt x="150397" y="1013895"/>
                  </a:lnTo>
                  <a:lnTo>
                    <a:pt x="138205" y="972800"/>
                  </a:lnTo>
                  <a:lnTo>
                    <a:pt x="126521" y="931564"/>
                  </a:lnTo>
                  <a:lnTo>
                    <a:pt x="115344" y="890188"/>
                  </a:lnTo>
                  <a:lnTo>
                    <a:pt x="104673" y="848672"/>
                  </a:lnTo>
                  <a:lnTo>
                    <a:pt x="94513" y="807028"/>
                  </a:lnTo>
                  <a:lnTo>
                    <a:pt x="84866" y="765268"/>
                  </a:lnTo>
                  <a:lnTo>
                    <a:pt x="75732" y="723394"/>
                  </a:lnTo>
                  <a:lnTo>
                    <a:pt x="67112" y="681404"/>
                  </a:lnTo>
                  <a:lnTo>
                    <a:pt x="59008" y="639311"/>
                  </a:lnTo>
                  <a:lnTo>
                    <a:pt x="51421" y="597129"/>
                  </a:lnTo>
                  <a:lnTo>
                    <a:pt x="44353" y="554857"/>
                  </a:lnTo>
                  <a:lnTo>
                    <a:pt x="37804" y="512494"/>
                  </a:lnTo>
                  <a:lnTo>
                    <a:pt x="31774" y="470055"/>
                  </a:lnTo>
                  <a:lnTo>
                    <a:pt x="26267" y="427551"/>
                  </a:lnTo>
                  <a:lnTo>
                    <a:pt x="21281" y="384983"/>
                  </a:lnTo>
                  <a:lnTo>
                    <a:pt x="16818" y="342350"/>
                  </a:lnTo>
                  <a:lnTo>
                    <a:pt x="12878" y="299666"/>
                  </a:lnTo>
                  <a:lnTo>
                    <a:pt x="9463" y="256943"/>
                  </a:lnTo>
                  <a:lnTo>
                    <a:pt x="6572" y="214182"/>
                  </a:lnTo>
                  <a:lnTo>
                    <a:pt x="4207" y="171381"/>
                  </a:lnTo>
                  <a:lnTo>
                    <a:pt x="2366" y="128555"/>
                  </a:lnTo>
                  <a:lnTo>
                    <a:pt x="1051" y="85716"/>
                  </a:lnTo>
                  <a:lnTo>
                    <a:pt x="262" y="42864"/>
                  </a:lnTo>
                  <a:lnTo>
                    <a:pt x="0" y="0"/>
                  </a:lnTo>
                  <a:lnTo>
                    <a:pt x="3492763" y="0"/>
                  </a:lnTo>
                  <a:lnTo>
                    <a:pt x="3492763" y="3492763"/>
                  </a:lnTo>
                  <a:close/>
                </a:path>
              </a:pathLst>
            </a:custGeom>
            <a:solidFill>
              <a:srgbClr val="FA74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39169" y="2165999"/>
              <a:ext cx="3493135" cy="3493135"/>
            </a:xfrm>
            <a:custGeom>
              <a:avLst/>
              <a:gdLst/>
              <a:ahLst/>
              <a:cxnLst/>
              <a:rect l="l" t="t" r="r" b="b"/>
              <a:pathLst>
                <a:path w="3493134" h="3493135">
                  <a:moveTo>
                    <a:pt x="3492763" y="3492763"/>
                  </a:moveTo>
                  <a:lnTo>
                    <a:pt x="0" y="3492763"/>
                  </a:lnTo>
                  <a:lnTo>
                    <a:pt x="262" y="3449901"/>
                  </a:lnTo>
                  <a:lnTo>
                    <a:pt x="1051" y="3407052"/>
                  </a:lnTo>
                  <a:lnTo>
                    <a:pt x="2366" y="3364215"/>
                  </a:lnTo>
                  <a:lnTo>
                    <a:pt x="4206" y="3321392"/>
                  </a:lnTo>
                  <a:lnTo>
                    <a:pt x="6572" y="3278595"/>
                  </a:lnTo>
                  <a:lnTo>
                    <a:pt x="9462" y="3235836"/>
                  </a:lnTo>
                  <a:lnTo>
                    <a:pt x="12877" y="3193116"/>
                  </a:lnTo>
                  <a:lnTo>
                    <a:pt x="16816" y="3150434"/>
                  </a:lnTo>
                  <a:lnTo>
                    <a:pt x="21279" y="3107804"/>
                  </a:lnTo>
                  <a:lnTo>
                    <a:pt x="26263" y="3065239"/>
                  </a:lnTo>
                  <a:lnTo>
                    <a:pt x="31770" y="3022737"/>
                  </a:lnTo>
                  <a:lnTo>
                    <a:pt x="37798" y="2980301"/>
                  </a:lnTo>
                  <a:lnTo>
                    <a:pt x="44347" y="2937941"/>
                  </a:lnTo>
                  <a:lnTo>
                    <a:pt x="51414" y="2895671"/>
                  </a:lnTo>
                  <a:lnTo>
                    <a:pt x="59000" y="2853491"/>
                  </a:lnTo>
                  <a:lnTo>
                    <a:pt x="67104" y="2811402"/>
                  </a:lnTo>
                  <a:lnTo>
                    <a:pt x="75723" y="2769414"/>
                  </a:lnTo>
                  <a:lnTo>
                    <a:pt x="84855" y="2727542"/>
                  </a:lnTo>
                  <a:lnTo>
                    <a:pt x="94501" y="2685785"/>
                  </a:lnTo>
                  <a:lnTo>
                    <a:pt x="104660" y="2644144"/>
                  </a:lnTo>
                  <a:lnTo>
                    <a:pt x="115329" y="2602630"/>
                  </a:lnTo>
                  <a:lnTo>
                    <a:pt x="126505" y="2561256"/>
                  </a:lnTo>
                  <a:lnTo>
                    <a:pt x="138188" y="2520023"/>
                  </a:lnTo>
                  <a:lnTo>
                    <a:pt x="150378" y="2478930"/>
                  </a:lnTo>
                  <a:lnTo>
                    <a:pt x="163071" y="2437990"/>
                  </a:lnTo>
                  <a:lnTo>
                    <a:pt x="176263" y="2397214"/>
                  </a:lnTo>
                  <a:lnTo>
                    <a:pt x="189955" y="2356604"/>
                  </a:lnTo>
                  <a:lnTo>
                    <a:pt x="204147" y="2316158"/>
                  </a:lnTo>
                  <a:lnTo>
                    <a:pt x="218833" y="2275890"/>
                  </a:lnTo>
                  <a:lnTo>
                    <a:pt x="234010" y="2235811"/>
                  </a:lnTo>
                  <a:lnTo>
                    <a:pt x="249678" y="2195921"/>
                  </a:lnTo>
                  <a:lnTo>
                    <a:pt x="265837" y="2156221"/>
                  </a:lnTo>
                  <a:lnTo>
                    <a:pt x="282482" y="2116722"/>
                  </a:lnTo>
                  <a:lnTo>
                    <a:pt x="299607" y="2077436"/>
                  </a:lnTo>
                  <a:lnTo>
                    <a:pt x="317213" y="2038363"/>
                  </a:lnTo>
                  <a:lnTo>
                    <a:pt x="335300" y="1999503"/>
                  </a:lnTo>
                  <a:lnTo>
                    <a:pt x="353863" y="1960868"/>
                  </a:lnTo>
                  <a:lnTo>
                    <a:pt x="372895" y="1922470"/>
                  </a:lnTo>
                  <a:lnTo>
                    <a:pt x="392397" y="1884308"/>
                  </a:lnTo>
                  <a:lnTo>
                    <a:pt x="412369" y="1846382"/>
                  </a:lnTo>
                  <a:lnTo>
                    <a:pt x="432805" y="1808704"/>
                  </a:lnTo>
                  <a:lnTo>
                    <a:pt x="453698" y="1771286"/>
                  </a:lnTo>
                  <a:lnTo>
                    <a:pt x="475049" y="1734127"/>
                  </a:lnTo>
                  <a:lnTo>
                    <a:pt x="496858" y="1697227"/>
                  </a:lnTo>
                  <a:lnTo>
                    <a:pt x="519118" y="1660597"/>
                  </a:lnTo>
                  <a:lnTo>
                    <a:pt x="541822" y="1624249"/>
                  </a:lnTo>
                  <a:lnTo>
                    <a:pt x="564970" y="1588182"/>
                  </a:lnTo>
                  <a:lnTo>
                    <a:pt x="588563" y="1552397"/>
                  </a:lnTo>
                  <a:lnTo>
                    <a:pt x="612593" y="1516903"/>
                  </a:lnTo>
                  <a:lnTo>
                    <a:pt x="637053" y="1481713"/>
                  </a:lnTo>
                  <a:lnTo>
                    <a:pt x="661943" y="1446825"/>
                  </a:lnTo>
                  <a:lnTo>
                    <a:pt x="687264" y="1412240"/>
                  </a:lnTo>
                  <a:lnTo>
                    <a:pt x="713007" y="1377969"/>
                  </a:lnTo>
                  <a:lnTo>
                    <a:pt x="739164" y="1344021"/>
                  </a:lnTo>
                  <a:lnTo>
                    <a:pt x="765736" y="1310397"/>
                  </a:lnTo>
                  <a:lnTo>
                    <a:pt x="792723" y="1277096"/>
                  </a:lnTo>
                  <a:lnTo>
                    <a:pt x="820116" y="1244128"/>
                  </a:lnTo>
                  <a:lnTo>
                    <a:pt x="847908" y="1211505"/>
                  </a:lnTo>
                  <a:lnTo>
                    <a:pt x="876097" y="1179224"/>
                  </a:lnTo>
                  <a:lnTo>
                    <a:pt x="904686" y="1147288"/>
                  </a:lnTo>
                  <a:lnTo>
                    <a:pt x="933663" y="1115704"/>
                  </a:lnTo>
                  <a:lnTo>
                    <a:pt x="963022" y="1084484"/>
                  </a:lnTo>
                  <a:lnTo>
                    <a:pt x="992762" y="1053626"/>
                  </a:lnTo>
                  <a:lnTo>
                    <a:pt x="1022882" y="1023130"/>
                  </a:lnTo>
                  <a:lnTo>
                    <a:pt x="1053375" y="993006"/>
                  </a:lnTo>
                  <a:lnTo>
                    <a:pt x="1084230" y="963263"/>
                  </a:lnTo>
                  <a:lnTo>
                    <a:pt x="1115448" y="933901"/>
                  </a:lnTo>
                  <a:lnTo>
                    <a:pt x="1147028" y="904920"/>
                  </a:lnTo>
                  <a:lnTo>
                    <a:pt x="1178962" y="876329"/>
                  </a:lnTo>
                  <a:lnTo>
                    <a:pt x="1211239" y="848136"/>
                  </a:lnTo>
                  <a:lnTo>
                    <a:pt x="1243860" y="820341"/>
                  </a:lnTo>
                  <a:lnTo>
                    <a:pt x="1276825" y="792945"/>
                  </a:lnTo>
                  <a:lnTo>
                    <a:pt x="1310123" y="765955"/>
                  </a:lnTo>
                  <a:lnTo>
                    <a:pt x="1343745" y="739380"/>
                  </a:lnTo>
                  <a:lnTo>
                    <a:pt x="1377690" y="713219"/>
                  </a:lnTo>
                  <a:lnTo>
                    <a:pt x="1411959" y="687473"/>
                  </a:lnTo>
                  <a:lnTo>
                    <a:pt x="1446541" y="662149"/>
                  </a:lnTo>
                  <a:lnTo>
                    <a:pt x="1481427" y="637255"/>
                  </a:lnTo>
                  <a:lnTo>
                    <a:pt x="1516615" y="612791"/>
                  </a:lnTo>
                  <a:lnTo>
                    <a:pt x="1552106" y="588758"/>
                  </a:lnTo>
                  <a:lnTo>
                    <a:pt x="1587889" y="565161"/>
                  </a:lnTo>
                  <a:lnTo>
                    <a:pt x="1623953" y="542009"/>
                  </a:lnTo>
                  <a:lnTo>
                    <a:pt x="1660299" y="519301"/>
                  </a:lnTo>
                  <a:lnTo>
                    <a:pt x="1696926" y="497038"/>
                  </a:lnTo>
                  <a:lnTo>
                    <a:pt x="1733824" y="475225"/>
                  </a:lnTo>
                  <a:lnTo>
                    <a:pt x="1770981" y="453870"/>
                  </a:lnTo>
                  <a:lnTo>
                    <a:pt x="1808398" y="432973"/>
                  </a:lnTo>
                  <a:lnTo>
                    <a:pt x="1846073" y="412534"/>
                  </a:lnTo>
                  <a:lnTo>
                    <a:pt x="1883997" y="392558"/>
                  </a:lnTo>
                  <a:lnTo>
                    <a:pt x="1922157" y="373052"/>
                  </a:lnTo>
                  <a:lnTo>
                    <a:pt x="1960554" y="354016"/>
                  </a:lnTo>
                  <a:lnTo>
                    <a:pt x="1999187" y="335450"/>
                  </a:lnTo>
                  <a:lnTo>
                    <a:pt x="2038045" y="317358"/>
                  </a:lnTo>
                  <a:lnTo>
                    <a:pt x="2077116" y="299748"/>
                  </a:lnTo>
                  <a:lnTo>
                    <a:pt x="2116400" y="282619"/>
                  </a:lnTo>
                  <a:lnTo>
                    <a:pt x="2155898" y="265971"/>
                  </a:lnTo>
                  <a:lnTo>
                    <a:pt x="2195597" y="249808"/>
                  </a:lnTo>
                  <a:lnTo>
                    <a:pt x="2235485" y="234136"/>
                  </a:lnTo>
                  <a:lnTo>
                    <a:pt x="2275562" y="218954"/>
                  </a:lnTo>
                  <a:lnTo>
                    <a:pt x="2315829" y="204264"/>
                  </a:lnTo>
                  <a:lnTo>
                    <a:pt x="2356273" y="190068"/>
                  </a:lnTo>
                  <a:lnTo>
                    <a:pt x="2396882" y="176372"/>
                  </a:lnTo>
                  <a:lnTo>
                    <a:pt x="2437656" y="163176"/>
                  </a:lnTo>
                  <a:lnTo>
                    <a:pt x="2478595" y="150479"/>
                  </a:lnTo>
                  <a:lnTo>
                    <a:pt x="2519687" y="138285"/>
                  </a:lnTo>
                  <a:lnTo>
                    <a:pt x="2560919" y="126598"/>
                  </a:lnTo>
                  <a:lnTo>
                    <a:pt x="2602292" y="115418"/>
                  </a:lnTo>
                  <a:lnTo>
                    <a:pt x="2643805" y="104744"/>
                  </a:lnTo>
                  <a:lnTo>
                    <a:pt x="2685445" y="94581"/>
                  </a:lnTo>
                  <a:lnTo>
                    <a:pt x="2727201" y="84932"/>
                  </a:lnTo>
                  <a:lnTo>
                    <a:pt x="2769072" y="75795"/>
                  </a:lnTo>
                  <a:lnTo>
                    <a:pt x="2811059" y="67172"/>
                  </a:lnTo>
                  <a:lnTo>
                    <a:pt x="2853148" y="59064"/>
                  </a:lnTo>
                  <a:lnTo>
                    <a:pt x="2895327" y="51474"/>
                  </a:lnTo>
                  <a:lnTo>
                    <a:pt x="2937596" y="44403"/>
                  </a:lnTo>
                  <a:lnTo>
                    <a:pt x="2979955" y="37849"/>
                  </a:lnTo>
                  <a:lnTo>
                    <a:pt x="3022391" y="31816"/>
                  </a:lnTo>
                  <a:lnTo>
                    <a:pt x="3064892" y="26305"/>
                  </a:lnTo>
                  <a:lnTo>
                    <a:pt x="3107457" y="21317"/>
                  </a:lnTo>
                  <a:lnTo>
                    <a:pt x="3150086" y="16850"/>
                  </a:lnTo>
                  <a:lnTo>
                    <a:pt x="3192767" y="12906"/>
                  </a:lnTo>
                  <a:lnTo>
                    <a:pt x="3235487" y="9487"/>
                  </a:lnTo>
                  <a:lnTo>
                    <a:pt x="3278246" y="6593"/>
                  </a:lnTo>
                  <a:lnTo>
                    <a:pt x="3321043" y="4223"/>
                  </a:lnTo>
                  <a:lnTo>
                    <a:pt x="3363866" y="2378"/>
                  </a:lnTo>
                  <a:lnTo>
                    <a:pt x="3406702" y="1059"/>
                  </a:lnTo>
                  <a:lnTo>
                    <a:pt x="3449552" y="267"/>
                  </a:lnTo>
                  <a:lnTo>
                    <a:pt x="3492414" y="0"/>
                  </a:lnTo>
                  <a:lnTo>
                    <a:pt x="3492763" y="3492763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188826" y="8216824"/>
            <a:ext cx="4029710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6860" marR="5080" indent="-1534795">
              <a:lnSpc>
                <a:spcPct val="118200"/>
              </a:lnSpc>
              <a:spcBef>
                <a:spcPts val="100"/>
              </a:spcBef>
            </a:pPr>
            <a:r>
              <a:rPr dirty="0" sz="3400" spc="-95">
                <a:latin typeface="Verdana"/>
                <a:cs typeface="Verdana"/>
              </a:rPr>
              <a:t>Slow</a:t>
            </a:r>
            <a:r>
              <a:rPr dirty="0" sz="3400" spc="-315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loading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speed </a:t>
            </a:r>
            <a:r>
              <a:rPr dirty="0" sz="3400" spc="-290">
                <a:latin typeface="Verdana"/>
                <a:cs typeface="Verdana"/>
              </a:rPr>
              <a:t>30%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7095" y="9004178"/>
            <a:ext cx="5856605" cy="1233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20950" marR="5080" indent="-2508885">
              <a:lnSpc>
                <a:spcPct val="116599"/>
              </a:lnSpc>
              <a:spcBef>
                <a:spcPts val="95"/>
              </a:spcBef>
            </a:pPr>
            <a:r>
              <a:rPr dirty="0" sz="3400">
                <a:latin typeface="Verdana"/>
                <a:cs typeface="Verdana"/>
              </a:rPr>
              <a:t>Poor</a:t>
            </a:r>
            <a:r>
              <a:rPr dirty="0" sz="3400" spc="-25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Mobile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responsiveness </a:t>
            </a:r>
            <a:r>
              <a:rPr dirty="0" sz="3400" spc="-480">
                <a:latin typeface="Verdana"/>
                <a:cs typeface="Verdana"/>
              </a:rPr>
              <a:t>25%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55529" y="818283"/>
            <a:ext cx="7408545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6920" marR="5080" indent="-3284854">
              <a:lnSpc>
                <a:spcPct val="118200"/>
              </a:lnSpc>
              <a:spcBef>
                <a:spcPts val="100"/>
              </a:spcBef>
            </a:pPr>
            <a:r>
              <a:rPr dirty="0" sz="3400" spc="-60">
                <a:latin typeface="Verdana"/>
                <a:cs typeface="Verdana"/>
              </a:rPr>
              <a:t>Missing</a:t>
            </a:r>
            <a:r>
              <a:rPr dirty="0" sz="3400" spc="-340">
                <a:latin typeface="Verdana"/>
                <a:cs typeface="Verdana"/>
              </a:rPr>
              <a:t> </a:t>
            </a:r>
            <a:r>
              <a:rPr dirty="0" sz="3400" spc="-110">
                <a:latin typeface="Verdana"/>
                <a:cs typeface="Verdana"/>
              </a:rPr>
              <a:t>meta</a:t>
            </a:r>
            <a:r>
              <a:rPr dirty="0" sz="3400" spc="-33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description</a:t>
            </a:r>
            <a:r>
              <a:rPr dirty="0" sz="3400" spc="-335">
                <a:latin typeface="Verdana"/>
                <a:cs typeface="Verdana"/>
              </a:rPr>
              <a:t> </a:t>
            </a:r>
            <a:r>
              <a:rPr dirty="0" sz="3400" spc="-229">
                <a:latin typeface="Verdana"/>
                <a:cs typeface="Verdana"/>
              </a:rPr>
              <a:t>&amp;</a:t>
            </a:r>
            <a:r>
              <a:rPr dirty="0" sz="3400" spc="-335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alt</a:t>
            </a:r>
            <a:r>
              <a:rPr dirty="0" sz="3400" spc="-33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texts </a:t>
            </a:r>
            <a:r>
              <a:rPr dirty="0" sz="3400" spc="-480">
                <a:latin typeface="Verdana"/>
                <a:cs typeface="Verdana"/>
              </a:rPr>
              <a:t>25%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24487" y="785943"/>
            <a:ext cx="6114415" cy="125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0325" marR="5080" indent="-2588260">
              <a:lnSpc>
                <a:spcPct val="118200"/>
              </a:lnSpc>
              <a:spcBef>
                <a:spcPts val="100"/>
              </a:spcBef>
            </a:pPr>
            <a:r>
              <a:rPr dirty="0" sz="3400" spc="-215">
                <a:latin typeface="Verdana"/>
                <a:cs typeface="Verdana"/>
              </a:rPr>
              <a:t>Weak</a:t>
            </a:r>
            <a:r>
              <a:rPr dirty="0" sz="3400" spc="-315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internal</a:t>
            </a:r>
            <a:r>
              <a:rPr dirty="0" sz="3400" spc="-315">
                <a:latin typeface="Verdana"/>
                <a:cs typeface="Verdana"/>
              </a:rPr>
              <a:t> </a:t>
            </a:r>
            <a:r>
              <a:rPr dirty="0" sz="3400" spc="-110">
                <a:latin typeface="Verdana"/>
                <a:cs typeface="Verdana"/>
              </a:rPr>
              <a:t>linking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strategy </a:t>
            </a:r>
            <a:r>
              <a:rPr dirty="0" sz="3400" spc="-330">
                <a:latin typeface="Verdana"/>
                <a:cs typeface="Verdana"/>
              </a:rPr>
              <a:t>20%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95744" y="143161"/>
            <a:ext cx="1244219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15" b="1">
                <a:latin typeface="Verdana"/>
                <a:cs typeface="Verdana"/>
              </a:rPr>
              <a:t>SEO</a:t>
            </a:r>
            <a:r>
              <a:rPr dirty="0" spc="-780" b="1">
                <a:latin typeface="Verdana"/>
                <a:cs typeface="Verdana"/>
              </a:rPr>
              <a:t> </a:t>
            </a:r>
            <a:r>
              <a:rPr dirty="0" spc="-600" b="1">
                <a:latin typeface="Verdana"/>
                <a:cs typeface="Verdana"/>
              </a:rPr>
              <a:t>Audit:</a:t>
            </a:r>
            <a:r>
              <a:rPr dirty="0" spc="-775" b="1">
                <a:latin typeface="Verdana"/>
                <a:cs typeface="Verdana"/>
              </a:rPr>
              <a:t> </a:t>
            </a:r>
            <a:r>
              <a:rPr dirty="0" spc="-595" b="1">
                <a:latin typeface="Verdana"/>
                <a:cs typeface="Verdana"/>
              </a:rPr>
              <a:t>Website</a:t>
            </a:r>
            <a:r>
              <a:rPr dirty="0" spc="-775" b="1">
                <a:latin typeface="Verdana"/>
                <a:cs typeface="Verdana"/>
              </a:rPr>
              <a:t> </a:t>
            </a:r>
            <a:r>
              <a:rPr dirty="0" spc="-690" b="1">
                <a:latin typeface="Verdana"/>
                <a:cs typeface="Verdana"/>
              </a:rPr>
              <a:t>Issues</a:t>
            </a:r>
            <a:r>
              <a:rPr dirty="0" spc="-775" b="1">
                <a:latin typeface="Verdana"/>
                <a:cs typeface="Verdana"/>
              </a:rPr>
              <a:t> </a:t>
            </a:r>
            <a:r>
              <a:rPr dirty="0" spc="-765" b="1">
                <a:latin typeface="Verdana"/>
                <a:cs typeface="Verdana"/>
              </a:rPr>
              <a:t>Breakdown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78671" y="1767205"/>
            <a:ext cx="831215" cy="66675"/>
          </a:xfrm>
          <a:custGeom>
            <a:avLst/>
            <a:gdLst/>
            <a:ahLst/>
            <a:cxnLst/>
            <a:rect l="l" t="t" r="r" b="b"/>
            <a:pathLst>
              <a:path w="831214" h="66675">
                <a:moveTo>
                  <a:pt x="830597" y="66674"/>
                </a:moveTo>
                <a:lnTo>
                  <a:pt x="0" y="66674"/>
                </a:lnTo>
                <a:lnTo>
                  <a:pt x="0" y="0"/>
                </a:lnTo>
                <a:lnTo>
                  <a:pt x="830597" y="0"/>
                </a:lnTo>
                <a:lnTo>
                  <a:pt x="830597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477023" y="1767205"/>
            <a:ext cx="5238750" cy="66675"/>
          </a:xfrm>
          <a:custGeom>
            <a:avLst/>
            <a:gdLst/>
            <a:ahLst/>
            <a:cxnLst/>
            <a:rect l="l" t="t" r="r" b="b"/>
            <a:pathLst>
              <a:path w="5238750" h="66675">
                <a:moveTo>
                  <a:pt x="5238464" y="66674"/>
                </a:moveTo>
                <a:lnTo>
                  <a:pt x="0" y="66674"/>
                </a:lnTo>
                <a:lnTo>
                  <a:pt x="0" y="0"/>
                </a:lnTo>
                <a:lnTo>
                  <a:pt x="5238464" y="0"/>
                </a:lnTo>
                <a:lnTo>
                  <a:pt x="5238464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pc="-450"/>
              <a:t>Keyword</a:t>
            </a:r>
            <a:r>
              <a:rPr dirty="0" spc="-535"/>
              <a:t> </a:t>
            </a:r>
            <a:r>
              <a:rPr dirty="0" spc="-495"/>
              <a:t>Research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16000" y="2877764"/>
            <a:ext cx="16256635" cy="512127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ct val="146600"/>
              </a:lnSpc>
              <a:spcBef>
                <a:spcPts val="345"/>
              </a:spcBef>
              <a:tabLst>
                <a:tab pos="3594735" algn="l"/>
              </a:tabLst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10">
                <a:latin typeface="MS Gothic"/>
                <a:cs typeface="MS Gothic"/>
              </a:rPr>
              <a:t> </a:t>
            </a:r>
            <a:r>
              <a:rPr dirty="0" sz="3600" spc="-465" b="1">
                <a:latin typeface="Verdana"/>
                <a:cs typeface="Verdana"/>
              </a:rPr>
              <a:t>High-</a:t>
            </a:r>
            <a:r>
              <a:rPr dirty="0" sz="3600" spc="-470" b="1">
                <a:latin typeface="Verdana"/>
                <a:cs typeface="Verdana"/>
              </a:rPr>
              <a:t>volume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505" b="1">
                <a:latin typeface="Verdana"/>
                <a:cs typeface="Verdana"/>
              </a:rPr>
              <a:t>Keywords</a:t>
            </a:r>
            <a:r>
              <a:rPr dirty="0" sz="3600" spc="-505">
                <a:latin typeface="Verdana"/>
                <a:cs typeface="Verdana"/>
              </a:rPr>
              <a:t>:</a:t>
            </a:r>
            <a:r>
              <a:rPr dirty="0" sz="3600" spc="490">
                <a:latin typeface="Verdana"/>
                <a:cs typeface="Verdana"/>
              </a:rPr>
              <a:t> </a:t>
            </a:r>
            <a:r>
              <a:rPr dirty="0" sz="3600" spc="-360">
                <a:latin typeface="Verdana"/>
                <a:cs typeface="Verdana"/>
              </a:rPr>
              <a:t>"Haldiram</a:t>
            </a:r>
            <a:r>
              <a:rPr dirty="0" sz="3600" spc="495">
                <a:latin typeface="Verdana"/>
                <a:cs typeface="Verdana"/>
              </a:rPr>
              <a:t> </a:t>
            </a:r>
            <a:r>
              <a:rPr dirty="0" sz="3600" spc="-75">
                <a:latin typeface="Verdana"/>
                <a:cs typeface="Verdana"/>
              </a:rPr>
              <a:t>snacks</a:t>
            </a:r>
            <a:r>
              <a:rPr dirty="0" sz="3600" spc="495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online,"</a:t>
            </a:r>
            <a:r>
              <a:rPr dirty="0" sz="3600" spc="49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"buy</a:t>
            </a:r>
            <a:r>
              <a:rPr dirty="0" sz="3600" spc="490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Haldiram</a:t>
            </a:r>
            <a:r>
              <a:rPr dirty="0" sz="3600" spc="495">
                <a:latin typeface="Verdana"/>
                <a:cs typeface="Verdana"/>
              </a:rPr>
              <a:t> </a:t>
            </a:r>
            <a:r>
              <a:rPr dirty="0" sz="3600" spc="-155">
                <a:latin typeface="Verdana"/>
                <a:cs typeface="Verdana"/>
              </a:rPr>
              <a:t>sweets," </a:t>
            </a:r>
            <a:r>
              <a:rPr dirty="0" sz="3600" spc="-195">
                <a:latin typeface="Verdana"/>
                <a:cs typeface="Verdana"/>
              </a:rPr>
              <a:t>"best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Indian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95">
                <a:latin typeface="Verdana"/>
                <a:cs typeface="Verdana"/>
              </a:rPr>
              <a:t>namkeen."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6600"/>
              </a:lnSpc>
              <a:spcBef>
                <a:spcPts val="60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310">
                <a:latin typeface="MS Gothic"/>
                <a:cs typeface="MS Gothic"/>
              </a:rPr>
              <a:t> </a:t>
            </a:r>
            <a:r>
              <a:rPr dirty="0" sz="3600" spc="-470" b="1">
                <a:latin typeface="Verdana"/>
                <a:cs typeface="Verdana"/>
              </a:rPr>
              <a:t>Long-</a:t>
            </a:r>
            <a:r>
              <a:rPr dirty="0" sz="3600" spc="-270" b="1">
                <a:latin typeface="Verdana"/>
                <a:cs typeface="Verdana"/>
              </a:rPr>
              <a:t>tail</a:t>
            </a:r>
            <a:r>
              <a:rPr dirty="0" sz="3600" spc="165" b="1">
                <a:latin typeface="Verdana"/>
                <a:cs typeface="Verdana"/>
              </a:rPr>
              <a:t> </a:t>
            </a:r>
            <a:r>
              <a:rPr dirty="0" sz="3600" spc="-505" b="1">
                <a:latin typeface="Verdana"/>
                <a:cs typeface="Verdana"/>
              </a:rPr>
              <a:t>Keywords</a:t>
            </a:r>
            <a:r>
              <a:rPr dirty="0" sz="3600" spc="-505">
                <a:latin typeface="Verdana"/>
                <a:cs typeface="Verdana"/>
              </a:rPr>
              <a:t>: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"Healthy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Indian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85">
                <a:latin typeface="Verdana"/>
                <a:cs typeface="Verdana"/>
              </a:rPr>
              <a:t>snacks</a:t>
            </a:r>
            <a:r>
              <a:rPr dirty="0" sz="3600" spc="270">
                <a:latin typeface="Verdana"/>
                <a:cs typeface="Verdana"/>
              </a:rPr>
              <a:t> </a:t>
            </a:r>
            <a:r>
              <a:rPr dirty="0" sz="3600">
                <a:latin typeface="Verdana"/>
                <a:cs typeface="Verdana"/>
              </a:rPr>
              <a:t>for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diet,"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"Diwali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>
                <a:latin typeface="Verdana"/>
                <a:cs typeface="Verdana"/>
              </a:rPr>
              <a:t>gift</a:t>
            </a:r>
            <a:r>
              <a:rPr dirty="0" sz="3600" spc="265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hampers </a:t>
            </a:r>
            <a:r>
              <a:rPr dirty="0" sz="3600" spc="-380">
                <a:latin typeface="Verdana"/>
                <a:cs typeface="Verdana"/>
              </a:rPr>
              <a:t>Haldiram,"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"low-</a:t>
            </a:r>
            <a:r>
              <a:rPr dirty="0" sz="3600" spc="-75">
                <a:latin typeface="Verdana"/>
                <a:cs typeface="Verdana"/>
              </a:rPr>
              <a:t>fat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bhujia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alternative."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6600"/>
              </a:lnSpc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894">
                <a:latin typeface="MS Gothic"/>
                <a:cs typeface="MS Gothic"/>
              </a:rPr>
              <a:t> </a:t>
            </a:r>
            <a:r>
              <a:rPr dirty="0" sz="3600" spc="-430" b="1">
                <a:latin typeface="Verdana"/>
                <a:cs typeface="Verdana"/>
              </a:rPr>
              <a:t>Trending</a:t>
            </a:r>
            <a:r>
              <a:rPr dirty="0" sz="3600" spc="-145" b="1">
                <a:latin typeface="Verdana"/>
                <a:cs typeface="Verdana"/>
              </a:rPr>
              <a:t> </a:t>
            </a:r>
            <a:r>
              <a:rPr dirty="0" sz="3600" spc="-505" b="1">
                <a:latin typeface="Verdana"/>
                <a:cs typeface="Verdana"/>
              </a:rPr>
              <a:t>Keywords</a:t>
            </a:r>
            <a:r>
              <a:rPr dirty="0" sz="3600" spc="-505">
                <a:latin typeface="Verdana"/>
                <a:cs typeface="Verdana"/>
              </a:rPr>
              <a:t>: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"Millet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snacks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420">
                <a:latin typeface="Verdana"/>
                <a:cs typeface="Verdana"/>
              </a:rPr>
              <a:t>India,"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"best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gluten-</a:t>
            </a:r>
            <a:r>
              <a:rPr dirty="0" sz="3600" spc="-165">
                <a:latin typeface="Verdana"/>
                <a:cs typeface="Verdana"/>
              </a:rPr>
              <a:t>free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385">
                <a:latin typeface="Verdana"/>
                <a:cs typeface="Verdana"/>
              </a:rPr>
              <a:t>namkeen,"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340">
                <a:latin typeface="Verdana"/>
                <a:cs typeface="Verdana"/>
              </a:rPr>
              <a:t>"Diwali </a:t>
            </a:r>
            <a:r>
              <a:rPr dirty="0" sz="3600" spc="-135">
                <a:latin typeface="Verdana"/>
                <a:cs typeface="Verdana"/>
              </a:rPr>
              <a:t>sweets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combo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40">
                <a:latin typeface="Verdana"/>
                <a:cs typeface="Verdana"/>
              </a:rPr>
              <a:t>online."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2339" y="644511"/>
            <a:ext cx="3531235" cy="1844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469" y="340838"/>
            <a:ext cx="1160779" cy="958816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6622" y="7257762"/>
            <a:ext cx="5201376" cy="30292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69759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842375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614990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87604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160219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7069759" y="1711908"/>
            <a:ext cx="8867775" cy="6985634"/>
            <a:chOff x="7069759" y="1711908"/>
            <a:chExt cx="8867775" cy="6985634"/>
          </a:xfrm>
        </p:grpSpPr>
        <p:sp>
          <p:nvSpPr>
            <p:cNvPr id="8" name="object 8" descr=""/>
            <p:cNvSpPr/>
            <p:nvPr/>
          </p:nvSpPr>
          <p:spPr>
            <a:xfrm>
              <a:off x="15932834" y="1711908"/>
              <a:ext cx="0" cy="6985634"/>
            </a:xfrm>
            <a:custGeom>
              <a:avLst/>
              <a:gdLst/>
              <a:ahLst/>
              <a:cxnLst/>
              <a:rect l="l" t="t" r="r" b="b"/>
              <a:pathLst>
                <a:path w="0" h="6985634">
                  <a:moveTo>
                    <a:pt x="0" y="6985526"/>
                  </a:moveTo>
                  <a:lnTo>
                    <a:pt x="0" y="0"/>
                  </a:lnTo>
                </a:path>
              </a:pathLst>
            </a:custGeom>
            <a:ln w="8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69747" y="1711908"/>
              <a:ext cx="8863330" cy="6985634"/>
            </a:xfrm>
            <a:custGeom>
              <a:avLst/>
              <a:gdLst/>
              <a:ahLst/>
              <a:cxnLst/>
              <a:rect l="l" t="t" r="r" b="b"/>
              <a:pathLst>
                <a:path w="8863330" h="6985634">
                  <a:moveTo>
                    <a:pt x="4431538" y="5771604"/>
                  </a:moveTo>
                  <a:lnTo>
                    <a:pt x="4420921" y="5731954"/>
                  </a:lnTo>
                  <a:lnTo>
                    <a:pt x="4395927" y="5699404"/>
                  </a:lnTo>
                  <a:lnTo>
                    <a:pt x="4360380" y="5678881"/>
                  </a:lnTo>
                  <a:lnTo>
                    <a:pt x="4333481" y="5673534"/>
                  </a:lnTo>
                  <a:lnTo>
                    <a:pt x="12" y="5673534"/>
                  </a:lnTo>
                  <a:lnTo>
                    <a:pt x="0" y="6985533"/>
                  </a:lnTo>
                  <a:lnTo>
                    <a:pt x="4333481" y="6985533"/>
                  </a:lnTo>
                  <a:lnTo>
                    <a:pt x="4373118" y="6974903"/>
                  </a:lnTo>
                  <a:lnTo>
                    <a:pt x="4405668" y="6949910"/>
                  </a:lnTo>
                  <a:lnTo>
                    <a:pt x="4426191" y="6914375"/>
                  </a:lnTo>
                  <a:lnTo>
                    <a:pt x="4431538" y="6887464"/>
                  </a:lnTo>
                  <a:lnTo>
                    <a:pt x="4431538" y="5771604"/>
                  </a:lnTo>
                  <a:close/>
                </a:path>
                <a:path w="8863330" h="6985634">
                  <a:moveTo>
                    <a:pt x="5317845" y="4353217"/>
                  </a:moveTo>
                  <a:lnTo>
                    <a:pt x="5307228" y="4313580"/>
                  </a:lnTo>
                  <a:lnTo>
                    <a:pt x="5282235" y="4281017"/>
                  </a:lnTo>
                  <a:lnTo>
                    <a:pt x="5246687" y="4260494"/>
                  </a:lnTo>
                  <a:lnTo>
                    <a:pt x="5219789" y="4255147"/>
                  </a:lnTo>
                  <a:lnTo>
                    <a:pt x="12" y="4255147"/>
                  </a:lnTo>
                  <a:lnTo>
                    <a:pt x="0" y="5567146"/>
                  </a:lnTo>
                  <a:lnTo>
                    <a:pt x="5219789" y="5567146"/>
                  </a:lnTo>
                  <a:lnTo>
                    <a:pt x="5259425" y="5556529"/>
                  </a:lnTo>
                  <a:lnTo>
                    <a:pt x="5291975" y="5531536"/>
                  </a:lnTo>
                  <a:lnTo>
                    <a:pt x="5312499" y="5495988"/>
                  </a:lnTo>
                  <a:lnTo>
                    <a:pt x="5317845" y="5469077"/>
                  </a:lnTo>
                  <a:lnTo>
                    <a:pt x="5317845" y="4353217"/>
                  </a:lnTo>
                  <a:close/>
                </a:path>
                <a:path w="8863330" h="6985634">
                  <a:moveTo>
                    <a:pt x="6204153" y="2934830"/>
                  </a:moveTo>
                  <a:lnTo>
                    <a:pt x="6193536" y="2895193"/>
                  </a:lnTo>
                  <a:lnTo>
                    <a:pt x="6168542" y="2862630"/>
                  </a:lnTo>
                  <a:lnTo>
                    <a:pt x="6132995" y="2842120"/>
                  </a:lnTo>
                  <a:lnTo>
                    <a:pt x="6106096" y="2836773"/>
                  </a:lnTo>
                  <a:lnTo>
                    <a:pt x="12" y="2836773"/>
                  </a:lnTo>
                  <a:lnTo>
                    <a:pt x="0" y="4148772"/>
                  </a:lnTo>
                  <a:lnTo>
                    <a:pt x="6106096" y="4148772"/>
                  </a:lnTo>
                  <a:lnTo>
                    <a:pt x="6145733" y="4138142"/>
                  </a:lnTo>
                  <a:lnTo>
                    <a:pt x="6178283" y="4113149"/>
                  </a:lnTo>
                  <a:lnTo>
                    <a:pt x="6198806" y="4077614"/>
                  </a:lnTo>
                  <a:lnTo>
                    <a:pt x="6204153" y="4050703"/>
                  </a:lnTo>
                  <a:lnTo>
                    <a:pt x="6204153" y="2934830"/>
                  </a:lnTo>
                  <a:close/>
                </a:path>
                <a:path w="8863330" h="6985634">
                  <a:moveTo>
                    <a:pt x="7533614" y="1516456"/>
                  </a:moveTo>
                  <a:lnTo>
                    <a:pt x="7522997" y="1476819"/>
                  </a:lnTo>
                  <a:lnTo>
                    <a:pt x="7498004" y="1444256"/>
                  </a:lnTo>
                  <a:lnTo>
                    <a:pt x="7462456" y="1423733"/>
                  </a:lnTo>
                  <a:lnTo>
                    <a:pt x="7435558" y="1418386"/>
                  </a:lnTo>
                  <a:lnTo>
                    <a:pt x="12" y="1418386"/>
                  </a:lnTo>
                  <a:lnTo>
                    <a:pt x="0" y="2730385"/>
                  </a:lnTo>
                  <a:lnTo>
                    <a:pt x="7435558" y="2730385"/>
                  </a:lnTo>
                  <a:lnTo>
                    <a:pt x="7475194" y="2719768"/>
                  </a:lnTo>
                  <a:lnTo>
                    <a:pt x="7507745" y="2694775"/>
                  </a:lnTo>
                  <a:lnTo>
                    <a:pt x="7528268" y="2659227"/>
                  </a:lnTo>
                  <a:lnTo>
                    <a:pt x="7533614" y="2632316"/>
                  </a:lnTo>
                  <a:lnTo>
                    <a:pt x="7533614" y="1516456"/>
                  </a:lnTo>
                  <a:close/>
                </a:path>
                <a:path w="8863330" h="6985634">
                  <a:moveTo>
                    <a:pt x="8863076" y="98069"/>
                  </a:moveTo>
                  <a:lnTo>
                    <a:pt x="8852459" y="58432"/>
                  </a:lnTo>
                  <a:lnTo>
                    <a:pt x="8827465" y="25869"/>
                  </a:lnTo>
                  <a:lnTo>
                    <a:pt x="8791918" y="5359"/>
                  </a:lnTo>
                  <a:lnTo>
                    <a:pt x="8765007" y="0"/>
                  </a:lnTo>
                  <a:lnTo>
                    <a:pt x="12" y="0"/>
                  </a:lnTo>
                  <a:lnTo>
                    <a:pt x="0" y="1312011"/>
                  </a:lnTo>
                  <a:lnTo>
                    <a:pt x="8765007" y="1312011"/>
                  </a:lnTo>
                  <a:lnTo>
                    <a:pt x="8804656" y="1301381"/>
                  </a:lnTo>
                  <a:lnTo>
                    <a:pt x="8837206" y="1276388"/>
                  </a:lnTo>
                  <a:lnTo>
                    <a:pt x="8857729" y="1240853"/>
                  </a:lnTo>
                  <a:lnTo>
                    <a:pt x="8863076" y="1213942"/>
                  </a:lnTo>
                  <a:lnTo>
                    <a:pt x="8863076" y="98069"/>
                  </a:lnTo>
                  <a:close/>
                </a:path>
              </a:pathLst>
            </a:custGeom>
            <a:solidFill>
              <a:srgbClr val="61D9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72912" y="219361"/>
            <a:ext cx="1230693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15" b="1">
                <a:latin typeface="Verdana"/>
                <a:cs typeface="Verdana"/>
              </a:rPr>
              <a:t>SEO</a:t>
            </a:r>
            <a:r>
              <a:rPr dirty="0" spc="-785" b="1">
                <a:latin typeface="Verdana"/>
                <a:cs typeface="Verdana"/>
              </a:rPr>
              <a:t> </a:t>
            </a:r>
            <a:r>
              <a:rPr dirty="0" spc="-765" b="1">
                <a:latin typeface="Verdana"/>
                <a:cs typeface="Verdana"/>
              </a:rPr>
              <a:t>Keyword</a:t>
            </a:r>
            <a:r>
              <a:rPr dirty="0" spc="-785" b="1">
                <a:latin typeface="Verdana"/>
                <a:cs typeface="Verdana"/>
              </a:rPr>
              <a:t> </a:t>
            </a:r>
            <a:r>
              <a:rPr dirty="0" spc="-635" b="1">
                <a:latin typeface="Verdana"/>
                <a:cs typeface="Verdana"/>
              </a:rPr>
              <a:t>Research</a:t>
            </a:r>
            <a:r>
              <a:rPr dirty="0" spc="-780" b="1">
                <a:latin typeface="Verdana"/>
                <a:cs typeface="Verdana"/>
              </a:rPr>
              <a:t> </a:t>
            </a:r>
            <a:r>
              <a:rPr dirty="0" spc="-500" b="1">
                <a:latin typeface="Verdana"/>
                <a:cs typeface="Verdana"/>
              </a:rPr>
              <a:t>for</a:t>
            </a:r>
            <a:r>
              <a:rPr dirty="0" spc="-785" b="1">
                <a:latin typeface="Verdana"/>
                <a:cs typeface="Verdana"/>
              </a:rPr>
              <a:t> </a:t>
            </a:r>
            <a:r>
              <a:rPr dirty="0" spc="-660" b="1">
                <a:latin typeface="Verdana"/>
                <a:cs typeface="Verdana"/>
              </a:rPr>
              <a:t>Haldiram’s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04747" y="3543930"/>
            <a:ext cx="821055" cy="2988945"/>
          </a:xfrm>
          <a:prstGeom prst="rect">
            <a:avLst/>
          </a:prstGeom>
        </p:spPr>
        <p:txBody>
          <a:bodyPr wrap="square" lIns="0" tIns="527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4600" spc="-360">
                <a:latin typeface="Arial Black"/>
                <a:cs typeface="Arial Black"/>
              </a:rPr>
              <a:t>Keyword’s</a:t>
            </a:r>
            <a:endParaRPr sz="46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828652" y="2039912"/>
            <a:ext cx="14842490" cy="783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75">
                <a:latin typeface="Verdana"/>
                <a:cs typeface="Verdana"/>
              </a:rPr>
              <a:t>Haldiram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40">
                <a:latin typeface="Verdana"/>
                <a:cs typeface="Verdana"/>
              </a:rPr>
              <a:t>Snacks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Online</a:t>
            </a:r>
            <a:endParaRPr sz="3400">
              <a:latin typeface="Verdana"/>
              <a:cs typeface="Verdana"/>
            </a:endParaRPr>
          </a:p>
          <a:p>
            <a:pPr algn="r" marL="546100" marR="9880600" indent="-19685">
              <a:lnSpc>
                <a:spcPct val="273700"/>
              </a:lnSpc>
            </a:pPr>
            <a:r>
              <a:rPr dirty="0" sz="3400" spc="-75">
                <a:latin typeface="Verdana"/>
                <a:cs typeface="Verdana"/>
              </a:rPr>
              <a:t>Buy</a:t>
            </a:r>
            <a:r>
              <a:rPr dirty="0" sz="3400" spc="-33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Haldiram</a:t>
            </a:r>
            <a:r>
              <a:rPr dirty="0" sz="3400" spc="-33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Sweets </a:t>
            </a:r>
            <a:r>
              <a:rPr dirty="0" sz="3400" spc="-55">
                <a:latin typeface="Verdana"/>
                <a:cs typeface="Verdana"/>
              </a:rPr>
              <a:t>Healthy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20">
                <a:latin typeface="Verdana"/>
                <a:cs typeface="Verdana"/>
              </a:rPr>
              <a:t>Indian</a:t>
            </a:r>
            <a:r>
              <a:rPr dirty="0" sz="3400" spc="-305">
                <a:latin typeface="Verdana"/>
                <a:cs typeface="Verdana"/>
              </a:rPr>
              <a:t> </a:t>
            </a:r>
            <a:r>
              <a:rPr dirty="0" sz="3400" spc="-40">
                <a:latin typeface="Verdana"/>
                <a:cs typeface="Verdana"/>
              </a:rPr>
              <a:t>Snack </a:t>
            </a:r>
            <a:r>
              <a:rPr dirty="0" sz="3400" spc="-80">
                <a:latin typeface="Verdana"/>
                <a:cs typeface="Verdana"/>
              </a:rPr>
              <a:t>Diwali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Gift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Hampers </a:t>
            </a:r>
            <a:r>
              <a:rPr dirty="0" sz="3400" spc="-40">
                <a:latin typeface="Verdana"/>
                <a:cs typeface="Verdana"/>
              </a:rPr>
              <a:t>Best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40">
                <a:latin typeface="Verdana"/>
                <a:cs typeface="Verdana"/>
              </a:rPr>
              <a:t>Namkeen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Brand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3400">
              <a:latin typeface="Verdana"/>
              <a:cs typeface="Verdana"/>
            </a:endParaRPr>
          </a:p>
          <a:p>
            <a:pPr marL="5089525">
              <a:lnSpc>
                <a:spcPts val="3729"/>
              </a:lnSpc>
              <a:tabLst>
                <a:tab pos="6449060" algn="l"/>
                <a:tab pos="8209280" algn="l"/>
                <a:tab pos="9965055" algn="l"/>
                <a:tab pos="11750675" algn="l"/>
                <a:tab pos="13395325" algn="l"/>
              </a:tabLst>
            </a:pPr>
            <a:r>
              <a:rPr dirty="0" sz="3400" spc="165">
                <a:latin typeface="Verdana"/>
                <a:cs typeface="Verdana"/>
              </a:rPr>
              <a:t>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60">
                <a:latin typeface="Verdana"/>
                <a:cs typeface="Verdana"/>
              </a:rPr>
              <a:t>2000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110">
                <a:latin typeface="Verdana"/>
                <a:cs typeface="Verdana"/>
              </a:rPr>
              <a:t>4000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140">
                <a:latin typeface="Verdana"/>
                <a:cs typeface="Verdana"/>
              </a:rPr>
              <a:t>6000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105">
                <a:latin typeface="Verdana"/>
                <a:cs typeface="Verdana"/>
              </a:rPr>
              <a:t>8000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60">
                <a:latin typeface="Verdana"/>
                <a:cs typeface="Verdana"/>
              </a:rPr>
              <a:t>10000</a:t>
            </a:r>
            <a:endParaRPr sz="3400">
              <a:latin typeface="Verdana"/>
              <a:cs typeface="Verdana"/>
            </a:endParaRPr>
          </a:p>
          <a:p>
            <a:pPr algn="ctr" marR="768350">
              <a:lnSpc>
                <a:spcPts val="4570"/>
              </a:lnSpc>
            </a:pPr>
            <a:r>
              <a:rPr dirty="0" sz="4100" spc="-335">
                <a:latin typeface="Arial Black"/>
                <a:cs typeface="Arial Black"/>
              </a:rPr>
              <a:t>Search</a:t>
            </a:r>
            <a:r>
              <a:rPr dirty="0" sz="4100" spc="-385">
                <a:latin typeface="Arial Black"/>
                <a:cs typeface="Arial Black"/>
              </a:rPr>
              <a:t> </a:t>
            </a:r>
            <a:r>
              <a:rPr dirty="0" sz="4100" spc="-265">
                <a:latin typeface="Arial Black"/>
                <a:cs typeface="Arial Black"/>
              </a:rPr>
              <a:t>Volume</a:t>
            </a:r>
            <a:r>
              <a:rPr dirty="0" sz="4100" spc="-385">
                <a:latin typeface="Arial Black"/>
                <a:cs typeface="Arial Black"/>
              </a:rPr>
              <a:t> </a:t>
            </a:r>
            <a:r>
              <a:rPr dirty="0" sz="4100" spc="-195">
                <a:latin typeface="Arial Black"/>
                <a:cs typeface="Arial Black"/>
              </a:rPr>
              <a:t>(per</a:t>
            </a:r>
            <a:r>
              <a:rPr dirty="0" sz="4100" spc="-385">
                <a:latin typeface="Arial Black"/>
                <a:cs typeface="Arial Black"/>
              </a:rPr>
              <a:t> </a:t>
            </a:r>
            <a:r>
              <a:rPr dirty="0" sz="4100" spc="-10">
                <a:latin typeface="Arial Black"/>
                <a:cs typeface="Arial Black"/>
              </a:rPr>
              <a:t>Month)</a:t>
            </a:r>
            <a:endParaRPr sz="4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68399" y="2499838"/>
            <a:ext cx="16256000" cy="57943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24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770">
                <a:latin typeface="MS Gothic"/>
                <a:cs typeface="MS Gothic"/>
              </a:rPr>
              <a:t> </a:t>
            </a:r>
            <a:r>
              <a:rPr dirty="0" sz="3600" spc="-550" b="1">
                <a:latin typeface="Verdana"/>
                <a:cs typeface="Verdana"/>
              </a:rPr>
              <a:t>Improve</a:t>
            </a:r>
            <a:r>
              <a:rPr dirty="0" sz="3600" spc="-20" b="1">
                <a:latin typeface="Verdana"/>
                <a:cs typeface="Verdana"/>
              </a:rPr>
              <a:t> </a:t>
            </a:r>
            <a:r>
              <a:rPr dirty="0" sz="3600" spc="-385" b="1">
                <a:latin typeface="Verdana"/>
                <a:cs typeface="Verdana"/>
              </a:rPr>
              <a:t>website</a:t>
            </a:r>
            <a:r>
              <a:rPr dirty="0" sz="3600" spc="-20" b="1">
                <a:latin typeface="Verdana"/>
                <a:cs typeface="Verdana"/>
              </a:rPr>
              <a:t> </a:t>
            </a:r>
            <a:r>
              <a:rPr dirty="0" sz="3600" spc="-390" b="1">
                <a:latin typeface="Verdana"/>
                <a:cs typeface="Verdana"/>
              </a:rPr>
              <a:t>speed</a:t>
            </a:r>
            <a:r>
              <a:rPr dirty="0" sz="3600" spc="-20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-20" b="1">
                <a:latin typeface="Verdana"/>
                <a:cs typeface="Verdana"/>
              </a:rPr>
              <a:t> </a:t>
            </a:r>
            <a:r>
              <a:rPr dirty="0" sz="3600" spc="-440" b="1">
                <a:latin typeface="Verdana"/>
                <a:cs typeface="Verdana"/>
              </a:rPr>
              <a:t>mobile</a:t>
            </a:r>
            <a:r>
              <a:rPr dirty="0" sz="3600" spc="-25" b="1">
                <a:latin typeface="Verdana"/>
                <a:cs typeface="Verdana"/>
              </a:rPr>
              <a:t> </a:t>
            </a:r>
            <a:r>
              <a:rPr dirty="0" sz="3600" spc="-500" b="1">
                <a:latin typeface="Verdana"/>
                <a:cs typeface="Verdana"/>
              </a:rPr>
              <a:t>UX</a:t>
            </a:r>
            <a:r>
              <a:rPr dirty="0" sz="3600" spc="-20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55">
                <a:latin typeface="Verdana"/>
                <a:cs typeface="Verdana"/>
              </a:rPr>
              <a:t> </a:t>
            </a:r>
            <a:r>
              <a:rPr dirty="0" sz="3600" spc="-365">
                <a:latin typeface="Verdana"/>
                <a:cs typeface="Verdana"/>
              </a:rPr>
              <a:t>Implement</a:t>
            </a:r>
            <a:r>
              <a:rPr dirty="0" sz="3600" spc="-55">
                <a:latin typeface="Verdana"/>
                <a:cs typeface="Verdana"/>
              </a:rPr>
              <a:t> </a:t>
            </a:r>
            <a:r>
              <a:rPr dirty="0" sz="3600" spc="-295">
                <a:latin typeface="Verdana"/>
                <a:cs typeface="Verdana"/>
              </a:rPr>
              <a:t>lazy</a:t>
            </a:r>
            <a:r>
              <a:rPr dirty="0" sz="3600" spc="-55">
                <a:latin typeface="Verdana"/>
                <a:cs typeface="Verdana"/>
              </a:rPr>
              <a:t> </a:t>
            </a:r>
            <a:r>
              <a:rPr dirty="0" sz="3600" spc="-290">
                <a:latin typeface="Verdana"/>
                <a:cs typeface="Verdana"/>
              </a:rPr>
              <a:t>loading</a:t>
            </a:r>
            <a:r>
              <a:rPr dirty="0" sz="3600" spc="-6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5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optimize </a:t>
            </a:r>
            <a:r>
              <a:rPr dirty="0" sz="3600" spc="-280">
                <a:latin typeface="Verdana"/>
                <a:cs typeface="Verdana"/>
              </a:rPr>
              <a:t>images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for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35">
                <a:latin typeface="Verdana"/>
                <a:cs typeface="Verdana"/>
              </a:rPr>
              <a:t>faster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performance.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5630"/>
              </a:lnSpc>
              <a:spcBef>
                <a:spcPts val="40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600">
                <a:latin typeface="MS Gothic"/>
                <a:cs typeface="MS Gothic"/>
              </a:rPr>
              <a:t> </a:t>
            </a:r>
            <a:r>
              <a:rPr dirty="0" sz="3600" spc="-455" b="1">
                <a:latin typeface="Verdana"/>
                <a:cs typeface="Verdana"/>
              </a:rPr>
              <a:t>Add</a:t>
            </a:r>
            <a:r>
              <a:rPr dirty="0" sz="3600" spc="145" b="1">
                <a:latin typeface="Verdana"/>
                <a:cs typeface="Verdana"/>
              </a:rPr>
              <a:t> </a:t>
            </a:r>
            <a:r>
              <a:rPr dirty="0" sz="3600" spc="-335" b="1">
                <a:latin typeface="Verdana"/>
                <a:cs typeface="Verdana"/>
              </a:rPr>
              <a:t>structured</a:t>
            </a:r>
            <a:r>
              <a:rPr dirty="0" sz="3600" spc="25" b="1">
                <a:latin typeface="Verdana"/>
                <a:cs typeface="Verdana"/>
              </a:rPr>
              <a:t> </a:t>
            </a:r>
            <a:r>
              <a:rPr dirty="0" sz="3600" spc="-350" b="1">
                <a:latin typeface="Verdana"/>
                <a:cs typeface="Verdana"/>
              </a:rPr>
              <a:t>data</a:t>
            </a:r>
            <a:r>
              <a:rPr dirty="0" sz="3600" spc="45" b="1">
                <a:latin typeface="Verdana"/>
                <a:cs typeface="Verdana"/>
              </a:rPr>
              <a:t> </a:t>
            </a:r>
            <a:r>
              <a:rPr dirty="0" sz="3600" spc="-459" b="1">
                <a:latin typeface="Verdana"/>
                <a:cs typeface="Verdana"/>
              </a:rPr>
              <a:t>(schema</a:t>
            </a:r>
            <a:r>
              <a:rPr dirty="0" sz="3600" spc="145" b="1">
                <a:latin typeface="Verdana"/>
                <a:cs typeface="Verdana"/>
              </a:rPr>
              <a:t> </a:t>
            </a:r>
            <a:r>
              <a:rPr dirty="0" sz="3600" spc="-515" b="1">
                <a:latin typeface="Verdana"/>
                <a:cs typeface="Verdana"/>
              </a:rPr>
              <a:t>markup)</a:t>
            </a:r>
            <a:r>
              <a:rPr dirty="0" sz="3600" spc="145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110">
                <a:latin typeface="Verdana"/>
                <a:cs typeface="Verdana"/>
              </a:rPr>
              <a:t> </a:t>
            </a:r>
            <a:r>
              <a:rPr dirty="0" sz="3600" spc="-310">
                <a:latin typeface="Verdana"/>
                <a:cs typeface="Verdana"/>
              </a:rPr>
              <a:t>Enabling</a:t>
            </a:r>
            <a:r>
              <a:rPr dirty="0" sz="3600" spc="-5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rich</a:t>
            </a:r>
            <a:r>
              <a:rPr dirty="0" sz="3600" spc="-130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snippets</a:t>
            </a:r>
            <a:r>
              <a:rPr dirty="0" sz="3600" spc="5">
                <a:latin typeface="Verdana"/>
                <a:cs typeface="Verdana"/>
              </a:rPr>
              <a:t> </a:t>
            </a:r>
            <a:r>
              <a:rPr dirty="0" sz="3600" spc="-40">
                <a:latin typeface="Verdana"/>
                <a:cs typeface="Verdana"/>
              </a:rPr>
              <a:t>for</a:t>
            </a:r>
            <a:r>
              <a:rPr dirty="0" sz="3600" spc="45">
                <a:latin typeface="Verdana"/>
                <a:cs typeface="Verdana"/>
              </a:rPr>
              <a:t> </a:t>
            </a:r>
            <a:r>
              <a:rPr dirty="0" sz="3600" spc="-55">
                <a:latin typeface="Verdana"/>
                <a:cs typeface="Verdana"/>
              </a:rPr>
              <a:t>better </a:t>
            </a:r>
            <a:r>
              <a:rPr dirty="0" sz="3600" spc="-280">
                <a:latin typeface="Verdana"/>
                <a:cs typeface="Verdana"/>
              </a:rPr>
              <a:t>Google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rankings.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  <a:tabLst>
                <a:tab pos="2628900" algn="l"/>
                <a:tab pos="5605145" algn="l"/>
                <a:tab pos="7579995" algn="l"/>
                <a:tab pos="10534650" algn="l"/>
                <a:tab pos="11075670" algn="l"/>
                <a:tab pos="12505055" algn="l"/>
                <a:tab pos="14040485" algn="l"/>
                <a:tab pos="15567660" algn="l"/>
              </a:tabLst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480">
                <a:latin typeface="MS Gothic"/>
                <a:cs typeface="MS Gothic"/>
              </a:rPr>
              <a:t> </a:t>
            </a:r>
            <a:r>
              <a:rPr dirty="0" sz="3600" spc="-409" b="1">
                <a:latin typeface="Verdana"/>
                <a:cs typeface="Verdana"/>
              </a:rPr>
              <a:t>Update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459" b="1">
                <a:latin typeface="Verdana"/>
                <a:cs typeface="Verdana"/>
              </a:rPr>
              <a:t>SEO-</a:t>
            </a:r>
            <a:r>
              <a:rPr dirty="0" sz="3600" spc="-350" b="1">
                <a:latin typeface="Verdana"/>
                <a:cs typeface="Verdana"/>
              </a:rPr>
              <a:t>friendly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85" b="1">
                <a:latin typeface="Verdana"/>
                <a:cs typeface="Verdana"/>
              </a:rPr>
              <a:t>product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50" b="1">
                <a:latin typeface="Verdana"/>
                <a:cs typeface="Verdana"/>
              </a:rPr>
              <a:t>descriptions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555">
                <a:latin typeface="Verdana"/>
                <a:cs typeface="Verdana"/>
              </a:rPr>
              <a:t>–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65">
                <a:latin typeface="Verdana"/>
                <a:cs typeface="Verdana"/>
              </a:rPr>
              <a:t>Using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10">
                <a:latin typeface="Verdana"/>
                <a:cs typeface="Verdana"/>
              </a:rPr>
              <a:t>power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70">
                <a:latin typeface="Verdana"/>
                <a:cs typeface="Verdana"/>
              </a:rPr>
              <a:t>words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20">
                <a:latin typeface="Verdana"/>
                <a:cs typeface="Verdana"/>
              </a:rPr>
              <a:t>like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3600" spc="-275">
                <a:latin typeface="Verdana"/>
                <a:cs typeface="Verdana"/>
              </a:rPr>
              <a:t>"authentic,"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420">
                <a:latin typeface="Verdana"/>
                <a:cs typeface="Verdana"/>
              </a:rPr>
              <a:t>"premium,"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95">
                <a:latin typeface="Verdana"/>
                <a:cs typeface="Verdana"/>
              </a:rPr>
              <a:t>"healthy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choice."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ts val="5620"/>
              </a:lnSpc>
              <a:spcBef>
                <a:spcPts val="210"/>
              </a:spcBef>
              <a:tabLst>
                <a:tab pos="2749550" algn="l"/>
                <a:tab pos="3888740" algn="l"/>
                <a:tab pos="5958205" algn="l"/>
              </a:tabLst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5">
                <a:latin typeface="MS Gothic"/>
                <a:cs typeface="MS Gothic"/>
              </a:rPr>
              <a:t> </a:t>
            </a:r>
            <a:r>
              <a:rPr dirty="0" sz="3600" spc="-434" b="1">
                <a:latin typeface="Verdana"/>
                <a:cs typeface="Verdana"/>
              </a:rPr>
              <a:t>Enhance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440" b="1">
                <a:latin typeface="Verdana"/>
                <a:cs typeface="Verdana"/>
              </a:rPr>
              <a:t>blog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30" b="1">
                <a:latin typeface="Verdana"/>
                <a:cs typeface="Verdana"/>
              </a:rPr>
              <a:t>strategy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21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Introduce</a:t>
            </a:r>
            <a:r>
              <a:rPr dirty="0" sz="3600" spc="210">
                <a:latin typeface="Verdana"/>
                <a:cs typeface="Verdana"/>
              </a:rPr>
              <a:t> </a:t>
            </a:r>
            <a:r>
              <a:rPr dirty="0" sz="3600" spc="-200">
                <a:latin typeface="Verdana"/>
                <a:cs typeface="Verdana"/>
              </a:rPr>
              <a:t>informative</a:t>
            </a:r>
            <a:r>
              <a:rPr dirty="0" sz="3600" spc="215">
                <a:latin typeface="Verdana"/>
                <a:cs typeface="Verdana"/>
              </a:rPr>
              <a:t> </a:t>
            </a:r>
            <a:r>
              <a:rPr dirty="0" sz="3600" spc="-85">
                <a:latin typeface="Verdana"/>
                <a:cs typeface="Verdana"/>
              </a:rPr>
              <a:t>articles</a:t>
            </a:r>
            <a:r>
              <a:rPr dirty="0" sz="3600" spc="210">
                <a:latin typeface="Verdana"/>
                <a:cs typeface="Verdana"/>
              </a:rPr>
              <a:t> </a:t>
            </a:r>
            <a:r>
              <a:rPr dirty="0" sz="3600" spc="-85">
                <a:latin typeface="Verdana"/>
                <a:cs typeface="Verdana"/>
              </a:rPr>
              <a:t>like</a:t>
            </a:r>
            <a:r>
              <a:rPr dirty="0" sz="3600" spc="215">
                <a:latin typeface="Verdana"/>
                <a:cs typeface="Verdana"/>
              </a:rPr>
              <a:t> </a:t>
            </a:r>
            <a:r>
              <a:rPr dirty="0" sz="3600" spc="-60">
                <a:latin typeface="Verdana"/>
                <a:cs typeface="Verdana"/>
              </a:rPr>
              <a:t>“Best</a:t>
            </a:r>
            <a:r>
              <a:rPr dirty="0" sz="3600" spc="210">
                <a:latin typeface="Verdana"/>
                <a:cs typeface="Verdana"/>
              </a:rPr>
              <a:t> </a:t>
            </a:r>
            <a:r>
              <a:rPr dirty="0" sz="3600" spc="-400">
                <a:latin typeface="Verdana"/>
                <a:cs typeface="Verdana"/>
              </a:rPr>
              <a:t>Indian </a:t>
            </a:r>
            <a:r>
              <a:rPr dirty="0" sz="3600" spc="-235">
                <a:latin typeface="Verdana"/>
                <a:cs typeface="Verdana"/>
              </a:rPr>
              <a:t>Snacks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for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Weight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75">
                <a:latin typeface="Verdana"/>
                <a:cs typeface="Verdana"/>
              </a:rPr>
              <a:t>Loss”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“Regional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Indian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Snacks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You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40">
                <a:latin typeface="Verdana"/>
                <a:cs typeface="Verdana"/>
              </a:rPr>
              <a:t>Must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420">
                <a:latin typeface="Verdana"/>
                <a:cs typeface="Verdana"/>
              </a:rPr>
              <a:t>Try.”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0" y="331313"/>
            <a:ext cx="3267075" cy="9588500"/>
            <a:chOff x="360" y="331313"/>
            <a:chExt cx="3267075" cy="95885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331313"/>
              <a:ext cx="1160779" cy="958816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81397" y="1767205"/>
              <a:ext cx="2085975" cy="66675"/>
            </a:xfrm>
            <a:custGeom>
              <a:avLst/>
              <a:gdLst/>
              <a:ahLst/>
              <a:cxnLst/>
              <a:rect l="l" t="t" r="r" b="b"/>
              <a:pathLst>
                <a:path w="2085975" h="66675">
                  <a:moveTo>
                    <a:pt x="2085793" y="66674"/>
                  </a:moveTo>
                  <a:lnTo>
                    <a:pt x="0" y="66674"/>
                  </a:lnTo>
                  <a:lnTo>
                    <a:pt x="0" y="0"/>
                  </a:lnTo>
                  <a:lnTo>
                    <a:pt x="2085793" y="0"/>
                  </a:lnTo>
                  <a:lnTo>
                    <a:pt x="2085793" y="66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3784444" y="1767205"/>
            <a:ext cx="1059815" cy="66675"/>
          </a:xfrm>
          <a:custGeom>
            <a:avLst/>
            <a:gdLst/>
            <a:ahLst/>
            <a:cxnLst/>
            <a:rect l="l" t="t" r="r" b="b"/>
            <a:pathLst>
              <a:path w="1059814" h="66675">
                <a:moveTo>
                  <a:pt x="1059809" y="66674"/>
                </a:moveTo>
                <a:lnTo>
                  <a:pt x="0" y="66674"/>
                </a:lnTo>
                <a:lnTo>
                  <a:pt x="0" y="0"/>
                </a:lnTo>
                <a:lnTo>
                  <a:pt x="1059809" y="0"/>
                </a:lnTo>
                <a:lnTo>
                  <a:pt x="105980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082677" y="1767205"/>
            <a:ext cx="3752215" cy="66675"/>
          </a:xfrm>
          <a:custGeom>
            <a:avLst/>
            <a:gdLst/>
            <a:ahLst/>
            <a:cxnLst/>
            <a:rect l="l" t="t" r="r" b="b"/>
            <a:pathLst>
              <a:path w="3752215" h="66675">
                <a:moveTo>
                  <a:pt x="3751758" y="66674"/>
                </a:moveTo>
                <a:lnTo>
                  <a:pt x="0" y="66674"/>
                </a:lnTo>
                <a:lnTo>
                  <a:pt x="0" y="0"/>
                </a:lnTo>
                <a:lnTo>
                  <a:pt x="3751758" y="0"/>
                </a:lnTo>
                <a:lnTo>
                  <a:pt x="375175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On-</a:t>
            </a:r>
            <a:r>
              <a:rPr dirty="0" spc="-530"/>
              <a:t>Page</a:t>
            </a:r>
            <a:r>
              <a:rPr dirty="0" spc="-505"/>
              <a:t> </a:t>
            </a:r>
            <a:r>
              <a:rPr dirty="0" spc="-300"/>
              <a:t>Optimization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6622" y="7257762"/>
            <a:ext cx="5201376" cy="30292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069759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842375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614990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87604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160219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932833" y="1711908"/>
            <a:ext cx="0" cy="6985634"/>
          </a:xfrm>
          <a:custGeom>
            <a:avLst/>
            <a:gdLst/>
            <a:ahLst/>
            <a:cxnLst/>
            <a:rect l="l" t="t" r="r" b="b"/>
            <a:pathLst>
              <a:path w="0" h="6985634">
                <a:moveTo>
                  <a:pt x="0" y="6985526"/>
                </a:moveTo>
                <a:lnTo>
                  <a:pt x="0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240422" y="8796628"/>
            <a:ext cx="3035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>
                <a:latin typeface="Verdana"/>
                <a:cs typeface="Verdana"/>
              </a:rPr>
              <a:t>6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021527" y="8796628"/>
            <a:ext cx="2863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5">
                <a:latin typeface="Verdana"/>
                <a:cs typeface="Verdana"/>
              </a:rPr>
              <a:t>8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662084" y="8796628"/>
            <a:ext cx="5505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70">
                <a:latin typeface="Verdana"/>
                <a:cs typeface="Verdana"/>
              </a:rPr>
              <a:t>10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53269" y="1523669"/>
            <a:ext cx="4642485" cy="7063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3495" marR="5080" indent="1267460">
              <a:lnSpc>
                <a:spcPct val="135800"/>
              </a:lnSpc>
              <a:spcBef>
                <a:spcPts val="100"/>
              </a:spcBef>
            </a:pPr>
            <a:r>
              <a:rPr dirty="0" sz="3400" spc="-25">
                <a:latin typeface="Verdana"/>
                <a:cs typeface="Verdana"/>
              </a:rPr>
              <a:t>Content</a:t>
            </a:r>
            <a:r>
              <a:rPr dirty="0" sz="3400" spc="-30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Quality </a:t>
            </a:r>
            <a:r>
              <a:rPr dirty="0" sz="3400" spc="-95">
                <a:latin typeface="Verdana"/>
                <a:cs typeface="Verdana"/>
              </a:rPr>
              <a:t>Keyword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40">
                <a:latin typeface="Verdana"/>
                <a:cs typeface="Verdana"/>
              </a:rPr>
              <a:t>Optimization</a:t>
            </a:r>
            <a:endParaRPr sz="3400">
              <a:latin typeface="Verdana"/>
              <a:cs typeface="Verdana"/>
            </a:endParaRPr>
          </a:p>
          <a:p>
            <a:pPr algn="r" marL="1456055" marR="5715" indent="1073150">
              <a:lnSpc>
                <a:spcPct val="135800"/>
              </a:lnSpc>
            </a:pPr>
            <a:r>
              <a:rPr dirty="0" sz="3400" spc="-10">
                <a:latin typeface="Verdana"/>
                <a:cs typeface="Verdana"/>
              </a:rPr>
              <a:t>Meta</a:t>
            </a:r>
            <a:r>
              <a:rPr dirty="0" sz="3400" spc="-335">
                <a:latin typeface="Verdana"/>
                <a:cs typeface="Verdana"/>
              </a:rPr>
              <a:t> </a:t>
            </a:r>
            <a:r>
              <a:rPr dirty="0" sz="3400" spc="-165">
                <a:latin typeface="Verdana"/>
                <a:cs typeface="Verdana"/>
              </a:rPr>
              <a:t>Tags </a:t>
            </a:r>
            <a:r>
              <a:rPr dirty="0" sz="3400" spc="-45">
                <a:latin typeface="Verdana"/>
                <a:cs typeface="Verdana"/>
              </a:rPr>
              <a:t>URL</a:t>
            </a:r>
            <a:r>
              <a:rPr dirty="0" sz="3400" spc="-340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Structures </a:t>
            </a:r>
            <a:r>
              <a:rPr dirty="0" sz="3400" spc="-130">
                <a:latin typeface="Verdana"/>
                <a:cs typeface="Verdana"/>
              </a:rPr>
              <a:t>Page</a:t>
            </a:r>
            <a:r>
              <a:rPr dirty="0" sz="3400" spc="-33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Speed</a:t>
            </a:r>
            <a:endParaRPr sz="3400">
              <a:latin typeface="Verdana"/>
              <a:cs typeface="Verdana"/>
            </a:endParaRPr>
          </a:p>
          <a:p>
            <a:pPr algn="r" marL="582295" marR="11430" indent="-19050">
              <a:lnSpc>
                <a:spcPct val="135800"/>
              </a:lnSpc>
              <a:spcBef>
                <a:spcPts val="5"/>
              </a:spcBef>
            </a:pPr>
            <a:r>
              <a:rPr dirty="0" sz="3400">
                <a:latin typeface="Verdana"/>
                <a:cs typeface="Verdana"/>
              </a:rPr>
              <a:t>Mobile</a:t>
            </a:r>
            <a:r>
              <a:rPr dirty="0" sz="3400" spc="-17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Friendliness </a:t>
            </a:r>
            <a:r>
              <a:rPr dirty="0" sz="3400" spc="-100">
                <a:latin typeface="Verdana"/>
                <a:cs typeface="Verdana"/>
              </a:rPr>
              <a:t>Internal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Linking </a:t>
            </a:r>
            <a:r>
              <a:rPr dirty="0" sz="3400" spc="-240">
                <a:latin typeface="Verdana"/>
                <a:cs typeface="Verdana"/>
              </a:rPr>
              <a:t>Image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Optimization</a:t>
            </a:r>
            <a:endParaRPr sz="3400">
              <a:latin typeface="Verdana"/>
              <a:cs typeface="Verdana"/>
            </a:endParaRPr>
          </a:p>
          <a:p>
            <a:pPr algn="r" marL="1270000" marR="10795" indent="-1257935">
              <a:lnSpc>
                <a:spcPct val="135800"/>
              </a:lnSpc>
            </a:pPr>
            <a:r>
              <a:rPr dirty="0" sz="3400" spc="-65">
                <a:latin typeface="Verdana"/>
                <a:cs typeface="Verdana"/>
              </a:rPr>
              <a:t>User</a:t>
            </a:r>
            <a:r>
              <a:rPr dirty="0" sz="3400" spc="-30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Experiencen</a:t>
            </a:r>
            <a:r>
              <a:rPr dirty="0" sz="3400" spc="-295">
                <a:latin typeface="Verdana"/>
                <a:cs typeface="Verdana"/>
              </a:rPr>
              <a:t> (UX) </a:t>
            </a:r>
            <a:r>
              <a:rPr dirty="0" sz="3400" spc="-105">
                <a:latin typeface="Verdana"/>
                <a:cs typeface="Verdana"/>
              </a:rPr>
              <a:t>Scheme</a:t>
            </a:r>
            <a:r>
              <a:rPr dirty="0" sz="3400" spc="-315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Markup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069759" y="1711908"/>
            <a:ext cx="7976870" cy="651510"/>
          </a:xfrm>
          <a:custGeom>
            <a:avLst/>
            <a:gdLst/>
            <a:ahLst/>
            <a:cxnLst/>
            <a:rect l="l" t="t" r="r" b="b"/>
            <a:pathLst>
              <a:path w="7976869" h="651510">
                <a:moveTo>
                  <a:pt x="7928103" y="651043"/>
                </a:moveTo>
                <a:lnTo>
                  <a:pt x="0" y="651043"/>
                </a:lnTo>
                <a:lnTo>
                  <a:pt x="0" y="0"/>
                </a:lnTo>
                <a:lnTo>
                  <a:pt x="7928103" y="0"/>
                </a:lnTo>
                <a:lnTo>
                  <a:pt x="7963929" y="17673"/>
                </a:lnTo>
                <a:lnTo>
                  <a:pt x="7976767" y="48663"/>
                </a:lnTo>
                <a:lnTo>
                  <a:pt x="7976767" y="602380"/>
                </a:lnTo>
                <a:lnTo>
                  <a:pt x="7959092" y="638207"/>
                </a:lnTo>
                <a:lnTo>
                  <a:pt x="7928103" y="651043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069759" y="2415740"/>
            <a:ext cx="7091045" cy="651510"/>
          </a:xfrm>
          <a:custGeom>
            <a:avLst/>
            <a:gdLst/>
            <a:ahLst/>
            <a:cxnLst/>
            <a:rect l="l" t="t" r="r" b="b"/>
            <a:pathLst>
              <a:path w="7091044" h="651510">
                <a:moveTo>
                  <a:pt x="7041796" y="651043"/>
                </a:moveTo>
                <a:lnTo>
                  <a:pt x="0" y="651043"/>
                </a:lnTo>
                <a:lnTo>
                  <a:pt x="0" y="0"/>
                </a:lnTo>
                <a:lnTo>
                  <a:pt x="7041796" y="0"/>
                </a:lnTo>
                <a:lnTo>
                  <a:pt x="7045182" y="333"/>
                </a:lnTo>
                <a:lnTo>
                  <a:pt x="7079781" y="20303"/>
                </a:lnTo>
                <a:lnTo>
                  <a:pt x="7090458" y="48663"/>
                </a:lnTo>
                <a:lnTo>
                  <a:pt x="7090458" y="602380"/>
                </a:lnTo>
                <a:lnTo>
                  <a:pt x="7072785" y="638207"/>
                </a:lnTo>
                <a:lnTo>
                  <a:pt x="7041796" y="651043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069759" y="3119571"/>
            <a:ext cx="6204585" cy="651510"/>
          </a:xfrm>
          <a:custGeom>
            <a:avLst/>
            <a:gdLst/>
            <a:ahLst/>
            <a:cxnLst/>
            <a:rect l="l" t="t" r="r" b="b"/>
            <a:pathLst>
              <a:path w="6204584" h="651510">
                <a:moveTo>
                  <a:pt x="6155488" y="651044"/>
                </a:moveTo>
                <a:lnTo>
                  <a:pt x="0" y="651044"/>
                </a:lnTo>
                <a:lnTo>
                  <a:pt x="0" y="0"/>
                </a:lnTo>
                <a:lnTo>
                  <a:pt x="6155488" y="0"/>
                </a:lnTo>
                <a:lnTo>
                  <a:pt x="6158875" y="333"/>
                </a:lnTo>
                <a:lnTo>
                  <a:pt x="6193473" y="20303"/>
                </a:lnTo>
                <a:lnTo>
                  <a:pt x="6204151" y="48663"/>
                </a:lnTo>
                <a:lnTo>
                  <a:pt x="6204151" y="602380"/>
                </a:lnTo>
                <a:lnTo>
                  <a:pt x="6186478" y="638207"/>
                </a:lnTo>
                <a:lnTo>
                  <a:pt x="6155488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069759" y="3823403"/>
            <a:ext cx="5318125" cy="651510"/>
          </a:xfrm>
          <a:custGeom>
            <a:avLst/>
            <a:gdLst/>
            <a:ahLst/>
            <a:cxnLst/>
            <a:rect l="l" t="t" r="r" b="b"/>
            <a:pathLst>
              <a:path w="5318125" h="651510">
                <a:moveTo>
                  <a:pt x="5269181" y="651044"/>
                </a:moveTo>
                <a:lnTo>
                  <a:pt x="0" y="651044"/>
                </a:lnTo>
                <a:lnTo>
                  <a:pt x="0" y="0"/>
                </a:lnTo>
                <a:lnTo>
                  <a:pt x="5269181" y="0"/>
                </a:lnTo>
                <a:lnTo>
                  <a:pt x="5272567" y="333"/>
                </a:lnTo>
                <a:lnTo>
                  <a:pt x="5307166" y="20303"/>
                </a:lnTo>
                <a:lnTo>
                  <a:pt x="5317844" y="48663"/>
                </a:lnTo>
                <a:lnTo>
                  <a:pt x="5317844" y="602380"/>
                </a:lnTo>
                <a:lnTo>
                  <a:pt x="5300170" y="638206"/>
                </a:lnTo>
                <a:lnTo>
                  <a:pt x="5269181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7069759" y="4527234"/>
            <a:ext cx="7976870" cy="651510"/>
          </a:xfrm>
          <a:custGeom>
            <a:avLst/>
            <a:gdLst/>
            <a:ahLst/>
            <a:cxnLst/>
            <a:rect l="l" t="t" r="r" b="b"/>
            <a:pathLst>
              <a:path w="7976869" h="651510">
                <a:moveTo>
                  <a:pt x="7928103" y="651044"/>
                </a:moveTo>
                <a:lnTo>
                  <a:pt x="0" y="651044"/>
                </a:lnTo>
                <a:lnTo>
                  <a:pt x="0" y="0"/>
                </a:lnTo>
                <a:lnTo>
                  <a:pt x="7928103" y="0"/>
                </a:lnTo>
                <a:lnTo>
                  <a:pt x="7931489" y="333"/>
                </a:lnTo>
                <a:lnTo>
                  <a:pt x="7966088" y="20304"/>
                </a:lnTo>
                <a:lnTo>
                  <a:pt x="7976767" y="48663"/>
                </a:lnTo>
                <a:lnTo>
                  <a:pt x="7976767" y="602380"/>
                </a:lnTo>
                <a:lnTo>
                  <a:pt x="7959092" y="638207"/>
                </a:lnTo>
                <a:lnTo>
                  <a:pt x="7928103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7069759" y="5231065"/>
            <a:ext cx="7976870" cy="651510"/>
          </a:xfrm>
          <a:custGeom>
            <a:avLst/>
            <a:gdLst/>
            <a:ahLst/>
            <a:cxnLst/>
            <a:rect l="l" t="t" r="r" b="b"/>
            <a:pathLst>
              <a:path w="7976869" h="651510">
                <a:moveTo>
                  <a:pt x="7928103" y="651044"/>
                </a:moveTo>
                <a:lnTo>
                  <a:pt x="0" y="651044"/>
                </a:lnTo>
                <a:lnTo>
                  <a:pt x="0" y="0"/>
                </a:lnTo>
                <a:lnTo>
                  <a:pt x="7928103" y="0"/>
                </a:lnTo>
                <a:lnTo>
                  <a:pt x="7931489" y="333"/>
                </a:lnTo>
                <a:lnTo>
                  <a:pt x="7966088" y="20303"/>
                </a:lnTo>
                <a:lnTo>
                  <a:pt x="7976767" y="48663"/>
                </a:lnTo>
                <a:lnTo>
                  <a:pt x="7976767" y="602379"/>
                </a:lnTo>
                <a:lnTo>
                  <a:pt x="7959092" y="638206"/>
                </a:lnTo>
                <a:lnTo>
                  <a:pt x="7928103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7069759" y="5934897"/>
            <a:ext cx="6204585" cy="651510"/>
          </a:xfrm>
          <a:custGeom>
            <a:avLst/>
            <a:gdLst/>
            <a:ahLst/>
            <a:cxnLst/>
            <a:rect l="l" t="t" r="r" b="b"/>
            <a:pathLst>
              <a:path w="6204584" h="651509">
                <a:moveTo>
                  <a:pt x="6155488" y="651043"/>
                </a:moveTo>
                <a:lnTo>
                  <a:pt x="0" y="651043"/>
                </a:lnTo>
                <a:lnTo>
                  <a:pt x="0" y="0"/>
                </a:lnTo>
                <a:lnTo>
                  <a:pt x="6155488" y="0"/>
                </a:lnTo>
                <a:lnTo>
                  <a:pt x="6158875" y="333"/>
                </a:lnTo>
                <a:lnTo>
                  <a:pt x="6193473" y="20303"/>
                </a:lnTo>
                <a:lnTo>
                  <a:pt x="6204151" y="48663"/>
                </a:lnTo>
                <a:lnTo>
                  <a:pt x="6204151" y="602379"/>
                </a:lnTo>
                <a:lnTo>
                  <a:pt x="6186478" y="638205"/>
                </a:lnTo>
                <a:lnTo>
                  <a:pt x="6155488" y="651043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7069759" y="6638728"/>
            <a:ext cx="5318125" cy="651510"/>
          </a:xfrm>
          <a:custGeom>
            <a:avLst/>
            <a:gdLst/>
            <a:ahLst/>
            <a:cxnLst/>
            <a:rect l="l" t="t" r="r" b="b"/>
            <a:pathLst>
              <a:path w="5318125" h="651509">
                <a:moveTo>
                  <a:pt x="5269181" y="651043"/>
                </a:moveTo>
                <a:lnTo>
                  <a:pt x="0" y="651043"/>
                </a:lnTo>
                <a:lnTo>
                  <a:pt x="0" y="0"/>
                </a:lnTo>
                <a:lnTo>
                  <a:pt x="5269181" y="0"/>
                </a:lnTo>
                <a:lnTo>
                  <a:pt x="5272567" y="333"/>
                </a:lnTo>
                <a:lnTo>
                  <a:pt x="5307166" y="20303"/>
                </a:lnTo>
                <a:lnTo>
                  <a:pt x="5317844" y="48663"/>
                </a:lnTo>
                <a:lnTo>
                  <a:pt x="5317844" y="602379"/>
                </a:lnTo>
                <a:lnTo>
                  <a:pt x="5300170" y="638206"/>
                </a:lnTo>
                <a:lnTo>
                  <a:pt x="5269181" y="651043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7069759" y="7342559"/>
            <a:ext cx="7091045" cy="651510"/>
          </a:xfrm>
          <a:custGeom>
            <a:avLst/>
            <a:gdLst/>
            <a:ahLst/>
            <a:cxnLst/>
            <a:rect l="l" t="t" r="r" b="b"/>
            <a:pathLst>
              <a:path w="7091044" h="651509">
                <a:moveTo>
                  <a:pt x="7041796" y="651044"/>
                </a:moveTo>
                <a:lnTo>
                  <a:pt x="0" y="651044"/>
                </a:lnTo>
                <a:lnTo>
                  <a:pt x="0" y="0"/>
                </a:lnTo>
                <a:lnTo>
                  <a:pt x="7041796" y="0"/>
                </a:lnTo>
                <a:lnTo>
                  <a:pt x="7045182" y="333"/>
                </a:lnTo>
                <a:lnTo>
                  <a:pt x="7079781" y="20303"/>
                </a:lnTo>
                <a:lnTo>
                  <a:pt x="7090458" y="48663"/>
                </a:lnTo>
                <a:lnTo>
                  <a:pt x="7090458" y="602380"/>
                </a:lnTo>
                <a:lnTo>
                  <a:pt x="7072785" y="638207"/>
                </a:lnTo>
                <a:lnTo>
                  <a:pt x="7041796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069759" y="8046391"/>
            <a:ext cx="4431665" cy="651510"/>
          </a:xfrm>
          <a:custGeom>
            <a:avLst/>
            <a:gdLst/>
            <a:ahLst/>
            <a:cxnLst/>
            <a:rect l="l" t="t" r="r" b="b"/>
            <a:pathLst>
              <a:path w="4431665" h="651509">
                <a:moveTo>
                  <a:pt x="4382873" y="651044"/>
                </a:moveTo>
                <a:lnTo>
                  <a:pt x="0" y="651044"/>
                </a:lnTo>
                <a:lnTo>
                  <a:pt x="0" y="0"/>
                </a:lnTo>
                <a:lnTo>
                  <a:pt x="4382873" y="0"/>
                </a:lnTo>
                <a:lnTo>
                  <a:pt x="4386260" y="334"/>
                </a:lnTo>
                <a:lnTo>
                  <a:pt x="4420859" y="20303"/>
                </a:lnTo>
                <a:lnTo>
                  <a:pt x="4431537" y="48663"/>
                </a:lnTo>
                <a:lnTo>
                  <a:pt x="4431537" y="602380"/>
                </a:lnTo>
                <a:lnTo>
                  <a:pt x="4413863" y="638207"/>
                </a:lnTo>
                <a:lnTo>
                  <a:pt x="4382873" y="651044"/>
                </a:lnTo>
                <a:close/>
              </a:path>
            </a:pathLst>
          </a:custGeom>
          <a:solidFill>
            <a:srgbClr val="0964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474097" y="214250"/>
            <a:ext cx="14304644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720" b="1">
                <a:latin typeface="Verdana"/>
                <a:cs typeface="Verdana"/>
              </a:rPr>
              <a:t>Importance</a:t>
            </a:r>
            <a:r>
              <a:rPr dirty="0" sz="5500" spc="-765" b="1">
                <a:latin typeface="Verdana"/>
                <a:cs typeface="Verdana"/>
              </a:rPr>
              <a:t> </a:t>
            </a:r>
            <a:r>
              <a:rPr dirty="0" sz="5500" spc="-400" b="1">
                <a:latin typeface="Verdana"/>
                <a:cs typeface="Verdana"/>
              </a:rPr>
              <a:t>of</a:t>
            </a:r>
            <a:r>
              <a:rPr dirty="0" sz="5500" spc="-760" b="1">
                <a:latin typeface="Verdana"/>
                <a:cs typeface="Verdana"/>
              </a:rPr>
              <a:t> </a:t>
            </a:r>
            <a:r>
              <a:rPr dirty="0" sz="5500" spc="-819" b="1">
                <a:latin typeface="Verdana"/>
                <a:cs typeface="Verdana"/>
              </a:rPr>
              <a:t>On-</a:t>
            </a:r>
            <a:r>
              <a:rPr dirty="0" sz="5500" spc="-670" b="1">
                <a:latin typeface="Verdana"/>
                <a:cs typeface="Verdana"/>
              </a:rPr>
              <a:t>Page</a:t>
            </a:r>
            <a:r>
              <a:rPr dirty="0" sz="5500" spc="-760" b="1">
                <a:latin typeface="Verdana"/>
                <a:cs typeface="Verdana"/>
              </a:rPr>
              <a:t> </a:t>
            </a:r>
            <a:r>
              <a:rPr dirty="0" sz="5500" spc="-590" b="1">
                <a:latin typeface="Verdana"/>
                <a:cs typeface="Verdana"/>
              </a:rPr>
              <a:t>Optimization</a:t>
            </a:r>
            <a:r>
              <a:rPr dirty="0" sz="5500" spc="-765" b="1">
                <a:latin typeface="Verdana"/>
                <a:cs typeface="Verdana"/>
              </a:rPr>
              <a:t> </a:t>
            </a:r>
            <a:r>
              <a:rPr dirty="0" sz="5500" spc="-509" b="1">
                <a:latin typeface="Verdana"/>
                <a:cs typeface="Verdana"/>
              </a:rPr>
              <a:t>Factors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04747" y="2069937"/>
            <a:ext cx="821055" cy="5937250"/>
          </a:xfrm>
          <a:prstGeom prst="rect">
            <a:avLst/>
          </a:prstGeom>
        </p:spPr>
        <p:txBody>
          <a:bodyPr wrap="square" lIns="0" tIns="527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4600" spc="-85">
                <a:latin typeface="Arial Black"/>
                <a:cs typeface="Arial Black"/>
              </a:rPr>
              <a:t>On-</a:t>
            </a:r>
            <a:r>
              <a:rPr dirty="0" sz="4600" spc="-425">
                <a:latin typeface="Arial Black"/>
                <a:cs typeface="Arial Black"/>
              </a:rPr>
              <a:t>Page</a:t>
            </a:r>
            <a:r>
              <a:rPr dirty="0" sz="4600" spc="-440">
                <a:latin typeface="Arial Black"/>
                <a:cs typeface="Arial Black"/>
              </a:rPr>
              <a:t> </a:t>
            </a:r>
            <a:r>
              <a:rPr dirty="0" sz="4600" spc="-375">
                <a:latin typeface="Arial Black"/>
                <a:cs typeface="Arial Black"/>
              </a:rPr>
              <a:t>Seo</a:t>
            </a:r>
            <a:r>
              <a:rPr dirty="0" sz="4600" spc="-440">
                <a:latin typeface="Arial Black"/>
                <a:cs typeface="Arial Black"/>
              </a:rPr>
              <a:t> </a:t>
            </a:r>
            <a:r>
              <a:rPr dirty="0" sz="4600" spc="-355">
                <a:latin typeface="Arial Black"/>
                <a:cs typeface="Arial Black"/>
              </a:rPr>
              <a:t>Factors</a:t>
            </a:r>
            <a:endParaRPr sz="460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69494" y="8796628"/>
            <a:ext cx="6184900" cy="107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8715">
              <a:lnSpc>
                <a:spcPts val="3729"/>
              </a:lnSpc>
              <a:spcBef>
                <a:spcPts val="100"/>
              </a:spcBef>
              <a:tabLst>
                <a:tab pos="2958465" algn="l"/>
                <a:tab pos="4718685" algn="l"/>
              </a:tabLst>
            </a:pPr>
            <a:r>
              <a:rPr dirty="0" sz="3400" spc="165">
                <a:latin typeface="Verdana"/>
                <a:cs typeface="Verdana"/>
              </a:rPr>
              <a:t>0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-355">
                <a:latin typeface="Verdana"/>
                <a:cs typeface="Verdana"/>
              </a:rPr>
              <a:t>2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-50">
                <a:latin typeface="Verdana"/>
                <a:cs typeface="Verdana"/>
              </a:rPr>
              <a:t>4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ts val="4570"/>
              </a:lnSpc>
            </a:pPr>
            <a:r>
              <a:rPr dirty="0" sz="4100" spc="-254">
                <a:latin typeface="Arial Black"/>
                <a:cs typeface="Arial Black"/>
              </a:rPr>
              <a:t>Importance</a:t>
            </a:r>
            <a:r>
              <a:rPr dirty="0" sz="4100" spc="-375">
                <a:latin typeface="Arial Black"/>
                <a:cs typeface="Arial Black"/>
              </a:rPr>
              <a:t> </a:t>
            </a:r>
            <a:r>
              <a:rPr dirty="0" sz="4100" spc="-325">
                <a:latin typeface="Arial Black"/>
                <a:cs typeface="Arial Black"/>
              </a:rPr>
              <a:t>Score</a:t>
            </a:r>
            <a:r>
              <a:rPr dirty="0" sz="4100" spc="-370">
                <a:latin typeface="Arial Black"/>
                <a:cs typeface="Arial Black"/>
              </a:rPr>
              <a:t> </a:t>
            </a:r>
            <a:r>
              <a:rPr dirty="0" sz="4100" spc="-200">
                <a:latin typeface="Arial Black"/>
                <a:cs typeface="Arial Black"/>
              </a:rPr>
              <a:t>(1-</a:t>
            </a:r>
            <a:r>
              <a:rPr dirty="0" sz="4100" spc="-75">
                <a:latin typeface="Arial Black"/>
                <a:cs typeface="Arial Black"/>
              </a:rPr>
              <a:t>10)</a:t>
            </a:r>
            <a:endParaRPr sz="4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07942"/>
            <a:ext cx="11699240" cy="5579110"/>
            <a:chOff x="0" y="4707942"/>
            <a:chExt cx="11699240" cy="55791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07942"/>
              <a:ext cx="6800357" cy="557905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2377" y="6876028"/>
              <a:ext cx="5616527" cy="341097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171943" cy="302483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2868149" y="0"/>
            <a:ext cx="5420360" cy="10287000"/>
            <a:chOff x="12868149" y="0"/>
            <a:chExt cx="5420360" cy="1028700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8149" y="0"/>
              <a:ext cx="5419849" cy="38664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43788" y="2732292"/>
              <a:ext cx="5044210" cy="755470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0" y="0"/>
            <a:ext cx="9736455" cy="3865245"/>
            <a:chOff x="0" y="0"/>
            <a:chExt cx="9736455" cy="3865245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161164" cy="386513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151519" y="2320185"/>
              <a:ext cx="7555230" cy="1127760"/>
            </a:xfrm>
            <a:custGeom>
              <a:avLst/>
              <a:gdLst/>
              <a:ahLst/>
              <a:cxnLst/>
              <a:rect l="l" t="t" r="r" b="b"/>
              <a:pathLst>
                <a:path w="7555230" h="1127760">
                  <a:moveTo>
                    <a:pt x="526810" y="540533"/>
                  </a:moveTo>
                  <a:lnTo>
                    <a:pt x="584847" y="554065"/>
                  </a:lnTo>
                  <a:lnTo>
                    <a:pt x="632401" y="574840"/>
                  </a:lnTo>
                  <a:lnTo>
                    <a:pt x="670616" y="601333"/>
                  </a:lnTo>
                  <a:lnTo>
                    <a:pt x="700635" y="632020"/>
                  </a:lnTo>
                  <a:lnTo>
                    <a:pt x="722839" y="666041"/>
                  </a:lnTo>
                  <a:lnTo>
                    <a:pt x="737611" y="702541"/>
                  </a:lnTo>
                  <a:lnTo>
                    <a:pt x="745902" y="740374"/>
                  </a:lnTo>
                  <a:lnTo>
                    <a:pt x="748665" y="778398"/>
                  </a:lnTo>
                  <a:lnTo>
                    <a:pt x="747069" y="814445"/>
                  </a:lnTo>
                  <a:lnTo>
                    <a:pt x="734299" y="878676"/>
                  </a:lnTo>
                  <a:lnTo>
                    <a:pt x="709116" y="932687"/>
                  </a:lnTo>
                  <a:lnTo>
                    <a:pt x="673665" y="978049"/>
                  </a:lnTo>
                  <a:lnTo>
                    <a:pt x="628613" y="1015263"/>
                  </a:lnTo>
                  <a:lnTo>
                    <a:pt x="575817" y="1045758"/>
                  </a:lnTo>
                  <a:lnTo>
                    <a:pt x="515875" y="1069940"/>
                  </a:lnTo>
                  <a:lnTo>
                    <a:pt x="450500" y="1088810"/>
                  </a:lnTo>
                  <a:lnTo>
                    <a:pt x="380360" y="1102842"/>
                  </a:lnTo>
                  <a:lnTo>
                    <a:pt x="307742" y="1113897"/>
                  </a:lnTo>
                  <a:lnTo>
                    <a:pt x="270648" y="1118424"/>
                  </a:lnTo>
                  <a:lnTo>
                    <a:pt x="261499" y="1118424"/>
                  </a:lnTo>
                  <a:lnTo>
                    <a:pt x="209180" y="1099173"/>
                  </a:lnTo>
                  <a:lnTo>
                    <a:pt x="158958" y="1074967"/>
                  </a:lnTo>
                  <a:lnTo>
                    <a:pt x="111880" y="1046950"/>
                  </a:lnTo>
                  <a:lnTo>
                    <a:pt x="68996" y="1016264"/>
                  </a:lnTo>
                  <a:lnTo>
                    <a:pt x="31353" y="984434"/>
                  </a:lnTo>
                  <a:lnTo>
                    <a:pt x="0" y="952985"/>
                  </a:lnTo>
                  <a:lnTo>
                    <a:pt x="173062" y="821854"/>
                  </a:lnTo>
                  <a:lnTo>
                    <a:pt x="377382" y="989580"/>
                  </a:lnTo>
                  <a:lnTo>
                    <a:pt x="410069" y="973165"/>
                  </a:lnTo>
                  <a:lnTo>
                    <a:pt x="458862" y="935617"/>
                  </a:lnTo>
                  <a:lnTo>
                    <a:pt x="486642" y="891446"/>
                  </a:lnTo>
                  <a:lnTo>
                    <a:pt x="499983" y="838651"/>
                  </a:lnTo>
                  <a:lnTo>
                    <a:pt x="501651" y="808894"/>
                  </a:lnTo>
                  <a:lnTo>
                    <a:pt x="500579" y="790430"/>
                  </a:lnTo>
                  <a:lnTo>
                    <a:pt x="492002" y="752501"/>
                  </a:lnTo>
                  <a:lnTo>
                    <a:pt x="474658" y="713643"/>
                  </a:lnTo>
                  <a:lnTo>
                    <a:pt x="447402" y="676286"/>
                  </a:lnTo>
                  <a:lnTo>
                    <a:pt x="409879" y="641287"/>
                  </a:lnTo>
                  <a:lnTo>
                    <a:pt x="361086" y="611364"/>
                  </a:lnTo>
                  <a:lnTo>
                    <a:pt x="332401" y="598475"/>
                  </a:lnTo>
                  <a:lnTo>
                    <a:pt x="314008" y="602120"/>
                  </a:lnTo>
                  <a:lnTo>
                    <a:pt x="295425" y="605431"/>
                  </a:lnTo>
                  <a:lnTo>
                    <a:pt x="257687" y="611054"/>
                  </a:lnTo>
                  <a:lnTo>
                    <a:pt x="219567" y="615724"/>
                  </a:lnTo>
                  <a:lnTo>
                    <a:pt x="181448" y="619821"/>
                  </a:lnTo>
                  <a:lnTo>
                    <a:pt x="176111" y="487928"/>
                  </a:lnTo>
                  <a:lnTo>
                    <a:pt x="379669" y="494790"/>
                  </a:lnTo>
                  <a:lnTo>
                    <a:pt x="389175" y="488571"/>
                  </a:lnTo>
                  <a:lnTo>
                    <a:pt x="426342" y="453359"/>
                  </a:lnTo>
                  <a:lnTo>
                    <a:pt x="448284" y="411689"/>
                  </a:lnTo>
                  <a:lnTo>
                    <a:pt x="457433" y="374332"/>
                  </a:lnTo>
                  <a:lnTo>
                    <a:pt x="460482" y="327827"/>
                  </a:lnTo>
                  <a:lnTo>
                    <a:pt x="458862" y="297117"/>
                  </a:lnTo>
                  <a:lnTo>
                    <a:pt x="445902" y="243559"/>
                  </a:lnTo>
                  <a:lnTo>
                    <a:pt x="420409" y="200055"/>
                  </a:lnTo>
                  <a:lnTo>
                    <a:pt x="384958" y="164032"/>
                  </a:lnTo>
                  <a:lnTo>
                    <a:pt x="334688" y="139517"/>
                  </a:lnTo>
                  <a:lnTo>
                    <a:pt x="323538" y="140112"/>
                  </a:lnTo>
                  <a:lnTo>
                    <a:pt x="276794" y="146688"/>
                  </a:lnTo>
                  <a:lnTo>
                    <a:pt x="236340" y="154764"/>
                  </a:lnTo>
                  <a:lnTo>
                    <a:pt x="236102" y="162388"/>
                  </a:lnTo>
                  <a:lnTo>
                    <a:pt x="236149" y="171537"/>
                  </a:lnTo>
                  <a:lnTo>
                    <a:pt x="239580" y="221283"/>
                  </a:lnTo>
                  <a:lnTo>
                    <a:pt x="246870" y="264691"/>
                  </a:lnTo>
                  <a:lnTo>
                    <a:pt x="258449" y="305717"/>
                  </a:lnTo>
                  <a:lnTo>
                    <a:pt x="84625" y="377382"/>
                  </a:lnTo>
                  <a:lnTo>
                    <a:pt x="9911" y="151715"/>
                  </a:lnTo>
                  <a:lnTo>
                    <a:pt x="28589" y="137468"/>
                  </a:lnTo>
                  <a:lnTo>
                    <a:pt x="48792" y="123697"/>
                  </a:lnTo>
                  <a:lnTo>
                    <a:pt x="93773" y="97585"/>
                  </a:lnTo>
                  <a:lnTo>
                    <a:pt x="143233" y="73665"/>
                  </a:lnTo>
                  <a:lnTo>
                    <a:pt x="195552" y="52223"/>
                  </a:lnTo>
                  <a:lnTo>
                    <a:pt x="249015" y="33735"/>
                  </a:lnTo>
                  <a:lnTo>
                    <a:pt x="301905" y="18678"/>
                  </a:lnTo>
                  <a:lnTo>
                    <a:pt x="352795" y="7528"/>
                  </a:lnTo>
                  <a:lnTo>
                    <a:pt x="400254" y="762"/>
                  </a:lnTo>
                  <a:lnTo>
                    <a:pt x="459949" y="14637"/>
                  </a:lnTo>
                  <a:lnTo>
                    <a:pt x="512782" y="31867"/>
                  </a:lnTo>
                  <a:lnTo>
                    <a:pt x="558754" y="52452"/>
                  </a:lnTo>
                  <a:lnTo>
                    <a:pt x="597865" y="76391"/>
                  </a:lnTo>
                  <a:lnTo>
                    <a:pt x="630114" y="103684"/>
                  </a:lnTo>
                  <a:lnTo>
                    <a:pt x="661634" y="142852"/>
                  </a:lnTo>
                  <a:lnTo>
                    <a:pt x="684148" y="187928"/>
                  </a:lnTo>
                  <a:lnTo>
                    <a:pt x="697657" y="238913"/>
                  </a:lnTo>
                  <a:lnTo>
                    <a:pt x="702159" y="295806"/>
                  </a:lnTo>
                  <a:lnTo>
                    <a:pt x="700778" y="324706"/>
                  </a:lnTo>
                  <a:lnTo>
                    <a:pt x="689723" y="377501"/>
                  </a:lnTo>
                  <a:lnTo>
                    <a:pt x="667923" y="423697"/>
                  </a:lnTo>
                  <a:lnTo>
                    <a:pt x="637237" y="463722"/>
                  </a:lnTo>
                  <a:lnTo>
                    <a:pt x="598213" y="497863"/>
                  </a:lnTo>
                  <a:lnTo>
                    <a:pt x="552279" y="527406"/>
                  </a:lnTo>
                  <a:lnTo>
                    <a:pt x="526810" y="540533"/>
                  </a:lnTo>
                  <a:close/>
                </a:path>
                <a:path w="7555230" h="1127760">
                  <a:moveTo>
                    <a:pt x="953741" y="1127572"/>
                  </a:moveTo>
                  <a:lnTo>
                    <a:pt x="857681" y="922490"/>
                  </a:lnTo>
                  <a:lnTo>
                    <a:pt x="1073437" y="817280"/>
                  </a:lnTo>
                  <a:lnTo>
                    <a:pt x="1168735" y="1021600"/>
                  </a:lnTo>
                  <a:lnTo>
                    <a:pt x="953741" y="1127572"/>
                  </a:lnTo>
                  <a:close/>
                </a:path>
                <a:path w="7555230" h="1127760">
                  <a:moveTo>
                    <a:pt x="2713328" y="901905"/>
                  </a:moveTo>
                  <a:lnTo>
                    <a:pt x="2378639" y="1110800"/>
                  </a:lnTo>
                  <a:lnTo>
                    <a:pt x="2141536" y="1098601"/>
                  </a:lnTo>
                  <a:lnTo>
                    <a:pt x="2093140" y="1079496"/>
                  </a:lnTo>
                  <a:lnTo>
                    <a:pt x="2048586" y="1058164"/>
                  </a:lnTo>
                  <a:lnTo>
                    <a:pt x="2007874" y="1034607"/>
                  </a:lnTo>
                  <a:lnTo>
                    <a:pt x="1971005" y="1008823"/>
                  </a:lnTo>
                  <a:lnTo>
                    <a:pt x="1937979" y="980812"/>
                  </a:lnTo>
                  <a:lnTo>
                    <a:pt x="1901741" y="943146"/>
                  </a:lnTo>
                  <a:lnTo>
                    <a:pt x="1870793" y="902953"/>
                  </a:lnTo>
                  <a:lnTo>
                    <a:pt x="1845134" y="860236"/>
                  </a:lnTo>
                  <a:lnTo>
                    <a:pt x="1824764" y="814993"/>
                  </a:lnTo>
                  <a:lnTo>
                    <a:pt x="1809254" y="767677"/>
                  </a:lnTo>
                  <a:lnTo>
                    <a:pt x="1798176" y="718741"/>
                  </a:lnTo>
                  <a:lnTo>
                    <a:pt x="1791528" y="668185"/>
                  </a:lnTo>
                  <a:lnTo>
                    <a:pt x="1789313" y="616009"/>
                  </a:lnTo>
                  <a:lnTo>
                    <a:pt x="1791505" y="563143"/>
                  </a:lnTo>
                  <a:lnTo>
                    <a:pt x="1798080" y="512039"/>
                  </a:lnTo>
                  <a:lnTo>
                    <a:pt x="1809040" y="462698"/>
                  </a:lnTo>
                  <a:lnTo>
                    <a:pt x="1824383" y="415120"/>
                  </a:lnTo>
                  <a:lnTo>
                    <a:pt x="1843728" y="369544"/>
                  </a:lnTo>
                  <a:lnTo>
                    <a:pt x="1866695" y="326206"/>
                  </a:lnTo>
                  <a:lnTo>
                    <a:pt x="1893284" y="285109"/>
                  </a:lnTo>
                  <a:lnTo>
                    <a:pt x="1923493" y="246251"/>
                  </a:lnTo>
                  <a:lnTo>
                    <a:pt x="1956919" y="209847"/>
                  </a:lnTo>
                  <a:lnTo>
                    <a:pt x="1993156" y="176111"/>
                  </a:lnTo>
                  <a:lnTo>
                    <a:pt x="2032205" y="145044"/>
                  </a:lnTo>
                  <a:lnTo>
                    <a:pt x="2074065" y="116645"/>
                  </a:lnTo>
                  <a:lnTo>
                    <a:pt x="2118355" y="91081"/>
                  </a:lnTo>
                  <a:lnTo>
                    <a:pt x="2164694" y="68519"/>
                  </a:lnTo>
                  <a:lnTo>
                    <a:pt x="2213082" y="48959"/>
                  </a:lnTo>
                  <a:lnTo>
                    <a:pt x="2263519" y="32401"/>
                  </a:lnTo>
                  <a:lnTo>
                    <a:pt x="2315599" y="19083"/>
                  </a:lnTo>
                  <a:lnTo>
                    <a:pt x="2368919" y="9243"/>
                  </a:lnTo>
                  <a:lnTo>
                    <a:pt x="2423477" y="2882"/>
                  </a:lnTo>
                  <a:lnTo>
                    <a:pt x="2479275" y="0"/>
                  </a:lnTo>
                  <a:lnTo>
                    <a:pt x="2718664" y="186785"/>
                  </a:lnTo>
                  <a:lnTo>
                    <a:pt x="2521206" y="330114"/>
                  </a:lnTo>
                  <a:lnTo>
                    <a:pt x="2291727" y="115883"/>
                  </a:lnTo>
                  <a:lnTo>
                    <a:pt x="2271881" y="126485"/>
                  </a:lnTo>
                  <a:lnTo>
                    <a:pt x="2232046" y="154121"/>
                  </a:lnTo>
                  <a:lnTo>
                    <a:pt x="2192497" y="190358"/>
                  </a:lnTo>
                  <a:lnTo>
                    <a:pt x="2156093" y="235339"/>
                  </a:lnTo>
                  <a:lnTo>
                    <a:pt x="2123668" y="289207"/>
                  </a:lnTo>
                  <a:lnTo>
                    <a:pt x="2097366" y="352676"/>
                  </a:lnTo>
                  <a:lnTo>
                    <a:pt x="2077972" y="425936"/>
                  </a:lnTo>
                  <a:lnTo>
                    <a:pt x="2071778" y="466391"/>
                  </a:lnTo>
                  <a:lnTo>
                    <a:pt x="2068061" y="509418"/>
                  </a:lnTo>
                  <a:lnTo>
                    <a:pt x="2066822" y="555018"/>
                  </a:lnTo>
                  <a:lnTo>
                    <a:pt x="2067537" y="585228"/>
                  </a:lnTo>
                  <a:lnTo>
                    <a:pt x="2073255" y="646219"/>
                  </a:lnTo>
                  <a:lnTo>
                    <a:pt x="2084929" y="707496"/>
                  </a:lnTo>
                  <a:lnTo>
                    <a:pt x="2103989" y="766200"/>
                  </a:lnTo>
                  <a:lnTo>
                    <a:pt x="2130863" y="821521"/>
                  </a:lnTo>
                  <a:lnTo>
                    <a:pt x="2166695" y="871457"/>
                  </a:lnTo>
                  <a:lnTo>
                    <a:pt x="2313074" y="972807"/>
                  </a:lnTo>
                  <a:lnTo>
                    <a:pt x="2686644" y="846251"/>
                  </a:lnTo>
                  <a:lnTo>
                    <a:pt x="2713328" y="901905"/>
                  </a:lnTo>
                  <a:close/>
                </a:path>
                <a:path w="7555230" h="1127760">
                  <a:moveTo>
                    <a:pt x="3249280" y="319440"/>
                  </a:moveTo>
                  <a:lnTo>
                    <a:pt x="3258428" y="319440"/>
                  </a:lnTo>
                  <a:lnTo>
                    <a:pt x="3307245" y="335165"/>
                  </a:lnTo>
                  <a:lnTo>
                    <a:pt x="3351535" y="354129"/>
                  </a:lnTo>
                  <a:lnTo>
                    <a:pt x="3391298" y="376334"/>
                  </a:lnTo>
                  <a:lnTo>
                    <a:pt x="3426535" y="401778"/>
                  </a:lnTo>
                  <a:lnTo>
                    <a:pt x="3457388" y="429844"/>
                  </a:lnTo>
                  <a:lnTo>
                    <a:pt x="3484000" y="459910"/>
                  </a:lnTo>
                  <a:lnTo>
                    <a:pt x="3506371" y="491978"/>
                  </a:lnTo>
                  <a:lnTo>
                    <a:pt x="3524502" y="526048"/>
                  </a:lnTo>
                  <a:lnTo>
                    <a:pt x="3538511" y="561642"/>
                  </a:lnTo>
                  <a:lnTo>
                    <a:pt x="3554521" y="635975"/>
                  </a:lnTo>
                  <a:lnTo>
                    <a:pt x="3556522" y="674713"/>
                  </a:lnTo>
                  <a:lnTo>
                    <a:pt x="3554211" y="720909"/>
                  </a:lnTo>
                  <a:lnTo>
                    <a:pt x="3547278" y="764961"/>
                  </a:lnTo>
                  <a:lnTo>
                    <a:pt x="3535723" y="806869"/>
                  </a:lnTo>
                  <a:lnTo>
                    <a:pt x="3519546" y="846632"/>
                  </a:lnTo>
                  <a:lnTo>
                    <a:pt x="3499271" y="884061"/>
                  </a:lnTo>
                  <a:lnTo>
                    <a:pt x="3475423" y="918964"/>
                  </a:lnTo>
                  <a:lnTo>
                    <a:pt x="3448001" y="951341"/>
                  </a:lnTo>
                  <a:lnTo>
                    <a:pt x="3417005" y="981194"/>
                  </a:lnTo>
                  <a:lnTo>
                    <a:pt x="3382912" y="1008401"/>
                  </a:lnTo>
                  <a:lnTo>
                    <a:pt x="3346198" y="1032845"/>
                  </a:lnTo>
                  <a:lnTo>
                    <a:pt x="3306864" y="1054526"/>
                  </a:lnTo>
                  <a:lnTo>
                    <a:pt x="3264908" y="1073443"/>
                  </a:lnTo>
                  <a:lnTo>
                    <a:pt x="3220809" y="1089405"/>
                  </a:lnTo>
                  <a:lnTo>
                    <a:pt x="3175042" y="1102223"/>
                  </a:lnTo>
                  <a:lnTo>
                    <a:pt x="3127607" y="1111896"/>
                  </a:lnTo>
                  <a:lnTo>
                    <a:pt x="3078505" y="1118424"/>
                  </a:lnTo>
                  <a:lnTo>
                    <a:pt x="3069356" y="1118424"/>
                  </a:lnTo>
                  <a:lnTo>
                    <a:pt x="3014144" y="1100340"/>
                  </a:lnTo>
                  <a:lnTo>
                    <a:pt x="2964390" y="1078413"/>
                  </a:lnTo>
                  <a:lnTo>
                    <a:pt x="2920095" y="1052645"/>
                  </a:lnTo>
                  <a:lnTo>
                    <a:pt x="2881259" y="1023033"/>
                  </a:lnTo>
                  <a:lnTo>
                    <a:pt x="2847882" y="989580"/>
                  </a:lnTo>
                  <a:lnTo>
                    <a:pt x="2820299" y="952040"/>
                  </a:lnTo>
                  <a:lnTo>
                    <a:pt x="2798845" y="910170"/>
                  </a:lnTo>
                  <a:lnTo>
                    <a:pt x="2783521" y="863969"/>
                  </a:lnTo>
                  <a:lnTo>
                    <a:pt x="2774326" y="813438"/>
                  </a:lnTo>
                  <a:lnTo>
                    <a:pt x="2771262" y="758576"/>
                  </a:lnTo>
                  <a:lnTo>
                    <a:pt x="2772620" y="723411"/>
                  </a:lnTo>
                  <a:lnTo>
                    <a:pt x="2783484" y="657083"/>
                  </a:lnTo>
                  <a:lnTo>
                    <a:pt x="2804855" y="596164"/>
                  </a:lnTo>
                  <a:lnTo>
                    <a:pt x="2834588" y="541081"/>
                  </a:lnTo>
                  <a:lnTo>
                    <a:pt x="2871945" y="491955"/>
                  </a:lnTo>
                  <a:lnTo>
                    <a:pt x="2914639" y="449070"/>
                  </a:lnTo>
                  <a:lnTo>
                    <a:pt x="2962026" y="412523"/>
                  </a:lnTo>
                  <a:lnTo>
                    <a:pt x="3012534" y="382599"/>
                  </a:lnTo>
                  <a:lnTo>
                    <a:pt x="3065449" y="359489"/>
                  </a:lnTo>
                  <a:lnTo>
                    <a:pt x="3118053" y="344051"/>
                  </a:lnTo>
                  <a:lnTo>
                    <a:pt x="3167704" y="358322"/>
                  </a:lnTo>
                  <a:lnTo>
                    <a:pt x="3249280" y="319440"/>
                  </a:lnTo>
                  <a:close/>
                </a:path>
                <a:path w="7555230" h="1127760">
                  <a:moveTo>
                    <a:pt x="3080029" y="911054"/>
                  </a:moveTo>
                  <a:lnTo>
                    <a:pt x="3192100" y="989580"/>
                  </a:lnTo>
                  <a:lnTo>
                    <a:pt x="3217450" y="971688"/>
                  </a:lnTo>
                  <a:lnTo>
                    <a:pt x="3240131" y="949269"/>
                  </a:lnTo>
                  <a:lnTo>
                    <a:pt x="3277488" y="890850"/>
                  </a:lnTo>
                  <a:lnTo>
                    <a:pt x="3301503" y="818138"/>
                  </a:lnTo>
                  <a:lnTo>
                    <a:pt x="3307507" y="777850"/>
                  </a:lnTo>
                  <a:lnTo>
                    <a:pt x="3309508" y="734942"/>
                  </a:lnTo>
                  <a:lnTo>
                    <a:pt x="3308460" y="700849"/>
                  </a:lnTo>
                  <a:lnTo>
                    <a:pt x="3300074" y="638524"/>
                  </a:lnTo>
                  <a:lnTo>
                    <a:pt x="3283682" y="584299"/>
                  </a:lnTo>
                  <a:lnTo>
                    <a:pt x="3261573" y="539890"/>
                  </a:lnTo>
                  <a:lnTo>
                    <a:pt x="3139495" y="447522"/>
                  </a:lnTo>
                  <a:lnTo>
                    <a:pt x="3113741" y="465104"/>
                  </a:lnTo>
                  <a:lnTo>
                    <a:pt x="3070094" y="514278"/>
                  </a:lnTo>
                  <a:lnTo>
                    <a:pt x="3037693" y="581225"/>
                  </a:lnTo>
                  <a:lnTo>
                    <a:pt x="3027329" y="619440"/>
                  </a:lnTo>
                  <a:lnTo>
                    <a:pt x="3021111" y="660514"/>
                  </a:lnTo>
                  <a:lnTo>
                    <a:pt x="3019038" y="704447"/>
                  </a:lnTo>
                  <a:lnTo>
                    <a:pt x="3020086" y="738039"/>
                  </a:lnTo>
                  <a:lnTo>
                    <a:pt x="3028473" y="798649"/>
                  </a:lnTo>
                  <a:lnTo>
                    <a:pt x="3044864" y="850444"/>
                  </a:lnTo>
                  <a:lnTo>
                    <a:pt x="3066973" y="893138"/>
                  </a:lnTo>
                  <a:lnTo>
                    <a:pt x="3080029" y="911054"/>
                  </a:lnTo>
                  <a:close/>
                </a:path>
                <a:path w="7555230" h="1127760">
                  <a:moveTo>
                    <a:pt x="4462234" y="509275"/>
                  </a:moveTo>
                  <a:lnTo>
                    <a:pt x="4462234" y="991867"/>
                  </a:lnTo>
                  <a:lnTo>
                    <a:pt x="4559819" y="1037610"/>
                  </a:lnTo>
                  <a:lnTo>
                    <a:pt x="4542285" y="1099364"/>
                  </a:lnTo>
                  <a:lnTo>
                    <a:pt x="4236567" y="1099364"/>
                  </a:lnTo>
                  <a:lnTo>
                    <a:pt x="4153466" y="1103938"/>
                  </a:lnTo>
                  <a:lnTo>
                    <a:pt x="4164902" y="1036086"/>
                  </a:lnTo>
                  <a:lnTo>
                    <a:pt x="4222081" y="1025412"/>
                  </a:lnTo>
                  <a:lnTo>
                    <a:pt x="4222081" y="574840"/>
                  </a:lnTo>
                  <a:lnTo>
                    <a:pt x="4222081" y="567725"/>
                  </a:lnTo>
                  <a:lnTo>
                    <a:pt x="4120683" y="456670"/>
                  </a:lnTo>
                  <a:lnTo>
                    <a:pt x="3981166" y="523760"/>
                  </a:lnTo>
                  <a:lnTo>
                    <a:pt x="3981166" y="1014739"/>
                  </a:lnTo>
                  <a:lnTo>
                    <a:pt x="4061980" y="1039135"/>
                  </a:lnTo>
                  <a:lnTo>
                    <a:pt x="4047494" y="1099364"/>
                  </a:lnTo>
                  <a:lnTo>
                    <a:pt x="3753975" y="1099364"/>
                  </a:lnTo>
                  <a:lnTo>
                    <a:pt x="3638091" y="1113087"/>
                  </a:lnTo>
                  <a:lnTo>
                    <a:pt x="3652577" y="1036848"/>
                  </a:lnTo>
                  <a:lnTo>
                    <a:pt x="3740252" y="1025412"/>
                  </a:lnTo>
                  <a:lnTo>
                    <a:pt x="3740252" y="478780"/>
                  </a:lnTo>
                  <a:lnTo>
                    <a:pt x="3633517" y="487166"/>
                  </a:lnTo>
                  <a:lnTo>
                    <a:pt x="3619032" y="433036"/>
                  </a:lnTo>
                  <a:lnTo>
                    <a:pt x="3889680" y="320203"/>
                  </a:lnTo>
                  <a:lnTo>
                    <a:pt x="3981166" y="368996"/>
                  </a:lnTo>
                  <a:lnTo>
                    <a:pt x="3981166" y="446759"/>
                  </a:lnTo>
                  <a:lnTo>
                    <a:pt x="4230468" y="320203"/>
                  </a:lnTo>
                  <a:lnTo>
                    <a:pt x="4280023" y="330876"/>
                  </a:lnTo>
                  <a:lnTo>
                    <a:pt x="4324765" y="351175"/>
                  </a:lnTo>
                  <a:lnTo>
                    <a:pt x="4370556" y="379574"/>
                  </a:lnTo>
                  <a:lnTo>
                    <a:pt x="4412059" y="414381"/>
                  </a:lnTo>
                  <a:lnTo>
                    <a:pt x="4443936" y="453621"/>
                  </a:lnTo>
                  <a:lnTo>
                    <a:pt x="4460804" y="495219"/>
                  </a:lnTo>
                  <a:lnTo>
                    <a:pt x="4462234" y="509275"/>
                  </a:lnTo>
                  <a:close/>
                </a:path>
                <a:path w="7555230" h="1127760">
                  <a:moveTo>
                    <a:pt x="4705428" y="933163"/>
                  </a:moveTo>
                  <a:lnTo>
                    <a:pt x="4705428" y="401016"/>
                  </a:lnTo>
                  <a:lnTo>
                    <a:pt x="4605556" y="402541"/>
                  </a:lnTo>
                  <a:lnTo>
                    <a:pt x="4616229" y="346124"/>
                  </a:lnTo>
                  <a:lnTo>
                    <a:pt x="4732875" y="303430"/>
                  </a:lnTo>
                  <a:lnTo>
                    <a:pt x="4825124" y="135705"/>
                  </a:lnTo>
                  <a:lnTo>
                    <a:pt x="4829317" y="135514"/>
                  </a:lnTo>
                  <a:lnTo>
                    <a:pt x="4871057" y="139993"/>
                  </a:lnTo>
                  <a:lnTo>
                    <a:pt x="4914609" y="147903"/>
                  </a:lnTo>
                  <a:lnTo>
                    <a:pt x="4953205" y="157052"/>
                  </a:lnTo>
                  <a:lnTo>
                    <a:pt x="4956254" y="158576"/>
                  </a:lnTo>
                  <a:lnTo>
                    <a:pt x="4946344" y="339262"/>
                  </a:lnTo>
                  <a:lnTo>
                    <a:pt x="5156000" y="320965"/>
                  </a:lnTo>
                  <a:lnTo>
                    <a:pt x="5139990" y="410927"/>
                  </a:lnTo>
                  <a:lnTo>
                    <a:pt x="4946344" y="401016"/>
                  </a:lnTo>
                  <a:lnTo>
                    <a:pt x="4946344" y="872934"/>
                  </a:lnTo>
                  <a:lnTo>
                    <a:pt x="4946344" y="878525"/>
                  </a:lnTo>
                  <a:lnTo>
                    <a:pt x="4946598" y="883735"/>
                  </a:lnTo>
                  <a:lnTo>
                    <a:pt x="5011909" y="967471"/>
                  </a:lnTo>
                  <a:lnTo>
                    <a:pt x="5159049" y="906480"/>
                  </a:lnTo>
                  <a:lnTo>
                    <a:pt x="5182684" y="956035"/>
                  </a:lnTo>
                  <a:lnTo>
                    <a:pt x="5147233" y="979669"/>
                  </a:lnTo>
                  <a:lnTo>
                    <a:pt x="5107565" y="1004256"/>
                  </a:lnTo>
                  <a:lnTo>
                    <a:pt x="5062036" y="1031511"/>
                  </a:lnTo>
                  <a:lnTo>
                    <a:pt x="5015626" y="1058767"/>
                  </a:lnTo>
                  <a:lnTo>
                    <a:pt x="4973027" y="1083354"/>
                  </a:lnTo>
                  <a:lnTo>
                    <a:pt x="4960329" y="1090620"/>
                  </a:lnTo>
                  <a:lnTo>
                    <a:pt x="4948917" y="1097172"/>
                  </a:lnTo>
                  <a:lnTo>
                    <a:pt x="4938791" y="1103009"/>
                  </a:lnTo>
                  <a:lnTo>
                    <a:pt x="4929952" y="1108131"/>
                  </a:lnTo>
                  <a:lnTo>
                    <a:pt x="4919024" y="1114485"/>
                  </a:lnTo>
                  <a:lnTo>
                    <a:pt x="4913561" y="1117915"/>
                  </a:lnTo>
                  <a:lnTo>
                    <a:pt x="4913561" y="1118424"/>
                  </a:lnTo>
                  <a:lnTo>
                    <a:pt x="4900791" y="1117685"/>
                  </a:lnTo>
                  <a:lnTo>
                    <a:pt x="4860194" y="1106607"/>
                  </a:lnTo>
                  <a:lnTo>
                    <a:pt x="4818310" y="1084593"/>
                  </a:lnTo>
                  <a:lnTo>
                    <a:pt x="4778332" y="1054669"/>
                  </a:lnTo>
                  <a:lnTo>
                    <a:pt x="4743929" y="1019242"/>
                  </a:lnTo>
                  <a:lnTo>
                    <a:pt x="4718770" y="981575"/>
                  </a:lnTo>
                  <a:lnTo>
                    <a:pt x="4706262" y="944766"/>
                  </a:lnTo>
                  <a:lnTo>
                    <a:pt x="4705428" y="933163"/>
                  </a:lnTo>
                  <a:close/>
                </a:path>
                <a:path w="7555230" h="1127760">
                  <a:moveTo>
                    <a:pt x="5643925" y="982718"/>
                  </a:moveTo>
                  <a:lnTo>
                    <a:pt x="5900087" y="895044"/>
                  </a:lnTo>
                  <a:lnTo>
                    <a:pt x="5924484" y="949936"/>
                  </a:lnTo>
                  <a:lnTo>
                    <a:pt x="5666034" y="1111562"/>
                  </a:lnTo>
                  <a:lnTo>
                    <a:pt x="5481536" y="1099364"/>
                  </a:lnTo>
                  <a:lnTo>
                    <a:pt x="5436864" y="1080042"/>
                  </a:lnTo>
                  <a:lnTo>
                    <a:pt x="5397387" y="1058671"/>
                  </a:lnTo>
                  <a:lnTo>
                    <a:pt x="5363103" y="1035252"/>
                  </a:lnTo>
                  <a:lnTo>
                    <a:pt x="5334013" y="1009783"/>
                  </a:lnTo>
                  <a:lnTo>
                    <a:pt x="5288842" y="954034"/>
                  </a:lnTo>
                  <a:lnTo>
                    <a:pt x="5259299" y="892757"/>
                  </a:lnTo>
                  <a:lnTo>
                    <a:pt x="5243003" y="827763"/>
                  </a:lnTo>
                  <a:lnTo>
                    <a:pt x="5237571" y="760863"/>
                  </a:lnTo>
                  <a:lnTo>
                    <a:pt x="5239215" y="724030"/>
                  </a:lnTo>
                  <a:lnTo>
                    <a:pt x="5252366" y="653509"/>
                  </a:lnTo>
                  <a:lnTo>
                    <a:pt x="5278335" y="587348"/>
                  </a:lnTo>
                  <a:lnTo>
                    <a:pt x="5315120" y="526548"/>
                  </a:lnTo>
                  <a:lnTo>
                    <a:pt x="5362079" y="471537"/>
                  </a:lnTo>
                  <a:lnTo>
                    <a:pt x="5417352" y="423888"/>
                  </a:lnTo>
                  <a:lnTo>
                    <a:pt x="5480273" y="384053"/>
                  </a:lnTo>
                  <a:lnTo>
                    <a:pt x="5548697" y="353176"/>
                  </a:lnTo>
                  <a:lnTo>
                    <a:pt x="5621934" y="331662"/>
                  </a:lnTo>
                  <a:lnTo>
                    <a:pt x="5659649" y="324872"/>
                  </a:lnTo>
                  <a:lnTo>
                    <a:pt x="5697982" y="320798"/>
                  </a:lnTo>
                  <a:lnTo>
                    <a:pt x="5736936" y="319440"/>
                  </a:lnTo>
                  <a:lnTo>
                    <a:pt x="5749491" y="322752"/>
                  </a:lnTo>
                  <a:lnTo>
                    <a:pt x="5791446" y="340406"/>
                  </a:lnTo>
                  <a:lnTo>
                    <a:pt x="5835117" y="371569"/>
                  </a:lnTo>
                  <a:lnTo>
                    <a:pt x="5862111" y="400992"/>
                  </a:lnTo>
                  <a:lnTo>
                    <a:pt x="5884601" y="437777"/>
                  </a:lnTo>
                  <a:lnTo>
                    <a:pt x="5901660" y="482210"/>
                  </a:lnTo>
                  <a:lnTo>
                    <a:pt x="5910427" y="535577"/>
                  </a:lnTo>
                  <a:lnTo>
                    <a:pt x="5911189" y="575674"/>
                  </a:lnTo>
                  <a:lnTo>
                    <a:pt x="5903041" y="616939"/>
                  </a:lnTo>
                  <a:lnTo>
                    <a:pt x="5485348" y="752477"/>
                  </a:lnTo>
                  <a:lnTo>
                    <a:pt x="5487873" y="772823"/>
                  </a:lnTo>
                  <a:lnTo>
                    <a:pt x="5496640" y="814373"/>
                  </a:lnTo>
                  <a:lnTo>
                    <a:pt x="5510792" y="856352"/>
                  </a:lnTo>
                  <a:lnTo>
                    <a:pt x="5532902" y="894472"/>
                  </a:lnTo>
                  <a:lnTo>
                    <a:pt x="5547101" y="911816"/>
                  </a:lnTo>
                  <a:lnTo>
                    <a:pt x="5643925" y="982718"/>
                  </a:lnTo>
                  <a:close/>
                </a:path>
                <a:path w="7555230" h="1127760">
                  <a:moveTo>
                    <a:pt x="5595894" y="442947"/>
                  </a:moveTo>
                  <a:lnTo>
                    <a:pt x="5557227" y="481972"/>
                  </a:lnTo>
                  <a:lnTo>
                    <a:pt x="5532211" y="517161"/>
                  </a:lnTo>
                  <a:lnTo>
                    <a:pt x="5511054" y="560427"/>
                  </a:lnTo>
                  <a:lnTo>
                    <a:pt x="5494687" y="612031"/>
                  </a:lnTo>
                  <a:lnTo>
                    <a:pt x="5485538" y="672831"/>
                  </a:lnTo>
                  <a:lnTo>
                    <a:pt x="5483823" y="706734"/>
                  </a:lnTo>
                  <a:lnTo>
                    <a:pt x="5704153" y="610673"/>
                  </a:lnTo>
                  <a:lnTo>
                    <a:pt x="5706154" y="597331"/>
                  </a:lnTo>
                  <a:lnTo>
                    <a:pt x="5707584" y="583989"/>
                  </a:lnTo>
                  <a:lnTo>
                    <a:pt x="5708441" y="570647"/>
                  </a:lnTo>
                  <a:lnTo>
                    <a:pt x="5708727" y="557306"/>
                  </a:lnTo>
                  <a:lnTo>
                    <a:pt x="5708394" y="549038"/>
                  </a:lnTo>
                  <a:lnTo>
                    <a:pt x="5697292" y="511467"/>
                  </a:lnTo>
                  <a:lnTo>
                    <a:pt x="5669750" y="481448"/>
                  </a:lnTo>
                  <a:lnTo>
                    <a:pt x="5636420" y="459958"/>
                  </a:lnTo>
                  <a:lnTo>
                    <a:pt x="5595894" y="442947"/>
                  </a:lnTo>
                  <a:close/>
                </a:path>
                <a:path w="7555230" h="1127760">
                  <a:moveTo>
                    <a:pt x="6834770" y="509275"/>
                  </a:moveTo>
                  <a:lnTo>
                    <a:pt x="6834770" y="991867"/>
                  </a:lnTo>
                  <a:lnTo>
                    <a:pt x="6932356" y="1037610"/>
                  </a:lnTo>
                  <a:lnTo>
                    <a:pt x="6914821" y="1099364"/>
                  </a:lnTo>
                  <a:lnTo>
                    <a:pt x="6609103" y="1099364"/>
                  </a:lnTo>
                  <a:lnTo>
                    <a:pt x="6526002" y="1103938"/>
                  </a:lnTo>
                  <a:lnTo>
                    <a:pt x="6537438" y="1036086"/>
                  </a:lnTo>
                  <a:lnTo>
                    <a:pt x="6594617" y="1025412"/>
                  </a:lnTo>
                  <a:lnTo>
                    <a:pt x="6594617" y="574840"/>
                  </a:lnTo>
                  <a:lnTo>
                    <a:pt x="6594617" y="567725"/>
                  </a:lnTo>
                  <a:lnTo>
                    <a:pt x="6493220" y="456670"/>
                  </a:lnTo>
                  <a:lnTo>
                    <a:pt x="6353703" y="523760"/>
                  </a:lnTo>
                  <a:lnTo>
                    <a:pt x="6353703" y="1014739"/>
                  </a:lnTo>
                  <a:lnTo>
                    <a:pt x="6434516" y="1039135"/>
                  </a:lnTo>
                  <a:lnTo>
                    <a:pt x="6420030" y="1099364"/>
                  </a:lnTo>
                  <a:lnTo>
                    <a:pt x="6126511" y="1099364"/>
                  </a:lnTo>
                  <a:lnTo>
                    <a:pt x="6010628" y="1113087"/>
                  </a:lnTo>
                  <a:lnTo>
                    <a:pt x="6025113" y="1036848"/>
                  </a:lnTo>
                  <a:lnTo>
                    <a:pt x="6112788" y="1025412"/>
                  </a:lnTo>
                  <a:lnTo>
                    <a:pt x="6112788" y="478780"/>
                  </a:lnTo>
                  <a:lnTo>
                    <a:pt x="6006054" y="487166"/>
                  </a:lnTo>
                  <a:lnTo>
                    <a:pt x="5991568" y="433036"/>
                  </a:lnTo>
                  <a:lnTo>
                    <a:pt x="6262216" y="320203"/>
                  </a:lnTo>
                  <a:lnTo>
                    <a:pt x="6353703" y="368996"/>
                  </a:lnTo>
                  <a:lnTo>
                    <a:pt x="6353703" y="446759"/>
                  </a:lnTo>
                  <a:lnTo>
                    <a:pt x="6603004" y="320203"/>
                  </a:lnTo>
                  <a:lnTo>
                    <a:pt x="6652559" y="330876"/>
                  </a:lnTo>
                  <a:lnTo>
                    <a:pt x="6697302" y="351175"/>
                  </a:lnTo>
                  <a:lnTo>
                    <a:pt x="6743092" y="379574"/>
                  </a:lnTo>
                  <a:lnTo>
                    <a:pt x="6784595" y="414381"/>
                  </a:lnTo>
                  <a:lnTo>
                    <a:pt x="6816472" y="453621"/>
                  </a:lnTo>
                  <a:lnTo>
                    <a:pt x="6833340" y="495219"/>
                  </a:lnTo>
                  <a:lnTo>
                    <a:pt x="6834770" y="509275"/>
                  </a:lnTo>
                  <a:close/>
                </a:path>
                <a:path w="7555230" h="1127760">
                  <a:moveTo>
                    <a:pt x="7077965" y="933163"/>
                  </a:moveTo>
                  <a:lnTo>
                    <a:pt x="7077965" y="401016"/>
                  </a:lnTo>
                  <a:lnTo>
                    <a:pt x="6978092" y="402541"/>
                  </a:lnTo>
                  <a:lnTo>
                    <a:pt x="6988765" y="346124"/>
                  </a:lnTo>
                  <a:lnTo>
                    <a:pt x="7105411" y="303430"/>
                  </a:lnTo>
                  <a:lnTo>
                    <a:pt x="7197660" y="135705"/>
                  </a:lnTo>
                  <a:lnTo>
                    <a:pt x="7201853" y="135514"/>
                  </a:lnTo>
                  <a:lnTo>
                    <a:pt x="7243593" y="139993"/>
                  </a:lnTo>
                  <a:lnTo>
                    <a:pt x="7287145" y="147903"/>
                  </a:lnTo>
                  <a:lnTo>
                    <a:pt x="7325741" y="157052"/>
                  </a:lnTo>
                  <a:lnTo>
                    <a:pt x="7328790" y="158576"/>
                  </a:lnTo>
                  <a:lnTo>
                    <a:pt x="7318880" y="339262"/>
                  </a:lnTo>
                  <a:lnTo>
                    <a:pt x="7528537" y="320965"/>
                  </a:lnTo>
                  <a:lnTo>
                    <a:pt x="7512526" y="410927"/>
                  </a:lnTo>
                  <a:lnTo>
                    <a:pt x="7318880" y="401016"/>
                  </a:lnTo>
                  <a:lnTo>
                    <a:pt x="7318880" y="872934"/>
                  </a:lnTo>
                  <a:lnTo>
                    <a:pt x="7318880" y="878525"/>
                  </a:lnTo>
                  <a:lnTo>
                    <a:pt x="7319134" y="883735"/>
                  </a:lnTo>
                  <a:lnTo>
                    <a:pt x="7384445" y="967471"/>
                  </a:lnTo>
                  <a:lnTo>
                    <a:pt x="7531586" y="906480"/>
                  </a:lnTo>
                  <a:lnTo>
                    <a:pt x="7555220" y="956035"/>
                  </a:lnTo>
                  <a:lnTo>
                    <a:pt x="7519769" y="979669"/>
                  </a:lnTo>
                  <a:lnTo>
                    <a:pt x="7480101" y="1004256"/>
                  </a:lnTo>
                  <a:lnTo>
                    <a:pt x="7434572" y="1031511"/>
                  </a:lnTo>
                  <a:lnTo>
                    <a:pt x="7388161" y="1058767"/>
                  </a:lnTo>
                  <a:lnTo>
                    <a:pt x="7345564" y="1083354"/>
                  </a:lnTo>
                  <a:lnTo>
                    <a:pt x="7332865" y="1090620"/>
                  </a:lnTo>
                  <a:lnTo>
                    <a:pt x="7321453" y="1097172"/>
                  </a:lnTo>
                  <a:lnTo>
                    <a:pt x="7311327" y="1103009"/>
                  </a:lnTo>
                  <a:lnTo>
                    <a:pt x="7302488" y="1108131"/>
                  </a:lnTo>
                  <a:lnTo>
                    <a:pt x="7291561" y="1114485"/>
                  </a:lnTo>
                  <a:lnTo>
                    <a:pt x="7286097" y="1117915"/>
                  </a:lnTo>
                  <a:lnTo>
                    <a:pt x="7286097" y="1118424"/>
                  </a:lnTo>
                  <a:lnTo>
                    <a:pt x="7273327" y="1117685"/>
                  </a:lnTo>
                  <a:lnTo>
                    <a:pt x="7232730" y="1106607"/>
                  </a:lnTo>
                  <a:lnTo>
                    <a:pt x="7190846" y="1084593"/>
                  </a:lnTo>
                  <a:lnTo>
                    <a:pt x="7150868" y="1054669"/>
                  </a:lnTo>
                  <a:lnTo>
                    <a:pt x="7116465" y="1019242"/>
                  </a:lnTo>
                  <a:lnTo>
                    <a:pt x="7091306" y="981575"/>
                  </a:lnTo>
                  <a:lnTo>
                    <a:pt x="7078798" y="944766"/>
                  </a:lnTo>
                  <a:lnTo>
                    <a:pt x="7077965" y="933163"/>
                  </a:lnTo>
                  <a:close/>
                </a:path>
              </a:pathLst>
            </a:custGeom>
            <a:ln w="58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0317404" y="2261481"/>
            <a:ext cx="3777615" cy="1177290"/>
          </a:xfrm>
          <a:custGeom>
            <a:avLst/>
            <a:gdLst/>
            <a:ahLst/>
            <a:cxnLst/>
            <a:rect l="l" t="t" r="r" b="b"/>
            <a:pathLst>
              <a:path w="3777615" h="1177289">
                <a:moveTo>
                  <a:pt x="137230" y="1158068"/>
                </a:moveTo>
                <a:lnTo>
                  <a:pt x="3050" y="1171791"/>
                </a:lnTo>
                <a:lnTo>
                  <a:pt x="20584" y="1095552"/>
                </a:lnTo>
                <a:lnTo>
                  <a:pt x="121219" y="1084116"/>
                </a:lnTo>
                <a:lnTo>
                  <a:pt x="121219" y="186785"/>
                </a:lnTo>
                <a:lnTo>
                  <a:pt x="0" y="141041"/>
                </a:lnTo>
                <a:lnTo>
                  <a:pt x="21347" y="79288"/>
                </a:lnTo>
                <a:lnTo>
                  <a:pt x="381956" y="79288"/>
                </a:lnTo>
                <a:lnTo>
                  <a:pt x="516137" y="65565"/>
                </a:lnTo>
                <a:lnTo>
                  <a:pt x="499365" y="141804"/>
                </a:lnTo>
                <a:lnTo>
                  <a:pt x="397966" y="153240"/>
                </a:lnTo>
                <a:lnTo>
                  <a:pt x="397966" y="1050571"/>
                </a:lnTo>
                <a:lnTo>
                  <a:pt x="519948" y="1096314"/>
                </a:lnTo>
                <a:lnTo>
                  <a:pt x="497840" y="1158068"/>
                </a:lnTo>
                <a:lnTo>
                  <a:pt x="137230" y="1158068"/>
                </a:lnTo>
                <a:close/>
              </a:path>
              <a:path w="3777615" h="1177289">
                <a:moveTo>
                  <a:pt x="1383731" y="1069631"/>
                </a:moveTo>
                <a:lnTo>
                  <a:pt x="1482841" y="1051333"/>
                </a:lnTo>
                <a:lnTo>
                  <a:pt x="1472168" y="1133671"/>
                </a:lnTo>
                <a:lnTo>
                  <a:pt x="1194659" y="1177128"/>
                </a:lnTo>
                <a:lnTo>
                  <a:pt x="1155777" y="1148752"/>
                </a:lnTo>
                <a:lnTo>
                  <a:pt x="1129475" y="1110704"/>
                </a:lnTo>
                <a:lnTo>
                  <a:pt x="1116895" y="1086403"/>
                </a:lnTo>
                <a:lnTo>
                  <a:pt x="1116895" y="1058195"/>
                </a:lnTo>
                <a:lnTo>
                  <a:pt x="885129" y="1177128"/>
                </a:lnTo>
                <a:lnTo>
                  <a:pt x="820040" y="1152350"/>
                </a:lnTo>
                <a:lnTo>
                  <a:pt x="762003" y="1123760"/>
                </a:lnTo>
                <a:lnTo>
                  <a:pt x="708350" y="1090406"/>
                </a:lnTo>
                <a:lnTo>
                  <a:pt x="656412" y="1051333"/>
                </a:lnTo>
                <a:lnTo>
                  <a:pt x="639354" y="1004637"/>
                </a:lnTo>
                <a:lnTo>
                  <a:pt x="624774" y="951460"/>
                </a:lnTo>
                <a:lnTo>
                  <a:pt x="614767" y="891994"/>
                </a:lnTo>
                <a:lnTo>
                  <a:pt x="611431" y="826429"/>
                </a:lnTo>
                <a:lnTo>
                  <a:pt x="613004" y="788238"/>
                </a:lnTo>
                <a:lnTo>
                  <a:pt x="625583" y="716002"/>
                </a:lnTo>
                <a:lnTo>
                  <a:pt x="650432" y="649436"/>
                </a:lnTo>
                <a:lnTo>
                  <a:pt x="685693" y="589397"/>
                </a:lnTo>
                <a:lnTo>
                  <a:pt x="730674" y="536078"/>
                </a:lnTo>
                <a:lnTo>
                  <a:pt x="783088" y="489763"/>
                </a:lnTo>
                <a:lnTo>
                  <a:pt x="842316" y="450619"/>
                </a:lnTo>
                <a:lnTo>
                  <a:pt x="906928" y="419361"/>
                </a:lnTo>
                <a:lnTo>
                  <a:pt x="976306" y="396227"/>
                </a:lnTo>
                <a:lnTo>
                  <a:pt x="1048161" y="381932"/>
                </a:lnTo>
                <a:lnTo>
                  <a:pt x="1084875" y="378144"/>
                </a:lnTo>
                <a:lnTo>
                  <a:pt x="1116895" y="393392"/>
                </a:lnTo>
                <a:lnTo>
                  <a:pt x="1116895" y="159339"/>
                </a:lnTo>
                <a:lnTo>
                  <a:pt x="1010161" y="167725"/>
                </a:lnTo>
                <a:lnTo>
                  <a:pt x="995675" y="112833"/>
                </a:lnTo>
                <a:lnTo>
                  <a:pt x="1266323" y="0"/>
                </a:lnTo>
                <a:lnTo>
                  <a:pt x="1357810" y="49555"/>
                </a:lnTo>
                <a:lnTo>
                  <a:pt x="1357810" y="929351"/>
                </a:lnTo>
                <a:lnTo>
                  <a:pt x="1357881" y="938762"/>
                </a:lnTo>
                <a:lnTo>
                  <a:pt x="1359644" y="981337"/>
                </a:lnTo>
                <a:lnTo>
                  <a:pt x="1364791" y="1024817"/>
                </a:lnTo>
                <a:lnTo>
                  <a:pt x="1378649" y="1067598"/>
                </a:lnTo>
                <a:lnTo>
                  <a:pt x="1383731" y="1069631"/>
                </a:lnTo>
                <a:close/>
              </a:path>
              <a:path w="3777615" h="1177289">
                <a:moveTo>
                  <a:pt x="879030" y="956797"/>
                </a:moveTo>
                <a:lnTo>
                  <a:pt x="994913" y="1041422"/>
                </a:lnTo>
                <a:lnTo>
                  <a:pt x="1116895" y="981956"/>
                </a:lnTo>
                <a:lnTo>
                  <a:pt x="1116895" y="587039"/>
                </a:lnTo>
                <a:lnTo>
                  <a:pt x="978141" y="494027"/>
                </a:lnTo>
                <a:lnTo>
                  <a:pt x="963083" y="504177"/>
                </a:lnTo>
                <a:lnTo>
                  <a:pt x="934113" y="530479"/>
                </a:lnTo>
                <a:lnTo>
                  <a:pt x="907119" y="565096"/>
                </a:lnTo>
                <a:lnTo>
                  <a:pt x="884819" y="609887"/>
                </a:lnTo>
                <a:lnTo>
                  <a:pt x="868094" y="665493"/>
                </a:lnTo>
                <a:lnTo>
                  <a:pt x="859517" y="733918"/>
                </a:lnTo>
                <a:lnTo>
                  <a:pt x="858445" y="773062"/>
                </a:lnTo>
                <a:lnTo>
                  <a:pt x="858755" y="795528"/>
                </a:lnTo>
                <a:lnTo>
                  <a:pt x="861232" y="842606"/>
                </a:lnTo>
                <a:lnTo>
                  <a:pt x="866236" y="891541"/>
                </a:lnTo>
                <a:lnTo>
                  <a:pt x="874050" y="936332"/>
                </a:lnTo>
                <a:lnTo>
                  <a:pt x="879030" y="956797"/>
                </a:lnTo>
                <a:close/>
              </a:path>
              <a:path w="3777615" h="1177289">
                <a:moveTo>
                  <a:pt x="1940267" y="1041422"/>
                </a:moveTo>
                <a:lnTo>
                  <a:pt x="2196430" y="953748"/>
                </a:lnTo>
                <a:lnTo>
                  <a:pt x="2220826" y="1008640"/>
                </a:lnTo>
                <a:lnTo>
                  <a:pt x="1962377" y="1170266"/>
                </a:lnTo>
                <a:lnTo>
                  <a:pt x="1777879" y="1158068"/>
                </a:lnTo>
                <a:lnTo>
                  <a:pt x="1733207" y="1138746"/>
                </a:lnTo>
                <a:lnTo>
                  <a:pt x="1693730" y="1117375"/>
                </a:lnTo>
                <a:lnTo>
                  <a:pt x="1659446" y="1093956"/>
                </a:lnTo>
                <a:lnTo>
                  <a:pt x="1630357" y="1068487"/>
                </a:lnTo>
                <a:lnTo>
                  <a:pt x="1585185" y="1012738"/>
                </a:lnTo>
                <a:lnTo>
                  <a:pt x="1555642" y="951460"/>
                </a:lnTo>
                <a:lnTo>
                  <a:pt x="1539346" y="886467"/>
                </a:lnTo>
                <a:lnTo>
                  <a:pt x="1533914" y="819567"/>
                </a:lnTo>
                <a:lnTo>
                  <a:pt x="1535558" y="782734"/>
                </a:lnTo>
                <a:lnTo>
                  <a:pt x="1548709" y="712213"/>
                </a:lnTo>
                <a:lnTo>
                  <a:pt x="1574678" y="646052"/>
                </a:lnTo>
                <a:lnTo>
                  <a:pt x="1611464" y="585252"/>
                </a:lnTo>
                <a:lnTo>
                  <a:pt x="1658422" y="530241"/>
                </a:lnTo>
                <a:lnTo>
                  <a:pt x="1713695" y="482592"/>
                </a:lnTo>
                <a:lnTo>
                  <a:pt x="1776615" y="442757"/>
                </a:lnTo>
                <a:lnTo>
                  <a:pt x="1845040" y="411880"/>
                </a:lnTo>
                <a:lnTo>
                  <a:pt x="1918277" y="390366"/>
                </a:lnTo>
                <a:lnTo>
                  <a:pt x="1955991" y="383576"/>
                </a:lnTo>
                <a:lnTo>
                  <a:pt x="1994325" y="379502"/>
                </a:lnTo>
                <a:lnTo>
                  <a:pt x="2033279" y="378144"/>
                </a:lnTo>
                <a:lnTo>
                  <a:pt x="2045834" y="381456"/>
                </a:lnTo>
                <a:lnTo>
                  <a:pt x="2087790" y="399110"/>
                </a:lnTo>
                <a:lnTo>
                  <a:pt x="2131460" y="430273"/>
                </a:lnTo>
                <a:lnTo>
                  <a:pt x="2158453" y="459696"/>
                </a:lnTo>
                <a:lnTo>
                  <a:pt x="2180944" y="496481"/>
                </a:lnTo>
                <a:lnTo>
                  <a:pt x="2198002" y="540914"/>
                </a:lnTo>
                <a:lnTo>
                  <a:pt x="2206769" y="594281"/>
                </a:lnTo>
                <a:lnTo>
                  <a:pt x="2207532" y="634378"/>
                </a:lnTo>
                <a:lnTo>
                  <a:pt x="2199384" y="675643"/>
                </a:lnTo>
                <a:lnTo>
                  <a:pt x="1781690" y="811181"/>
                </a:lnTo>
                <a:lnTo>
                  <a:pt x="1784216" y="831527"/>
                </a:lnTo>
                <a:lnTo>
                  <a:pt x="1792984" y="873077"/>
                </a:lnTo>
                <a:lnTo>
                  <a:pt x="1807135" y="915056"/>
                </a:lnTo>
                <a:lnTo>
                  <a:pt x="1829245" y="953176"/>
                </a:lnTo>
                <a:lnTo>
                  <a:pt x="1843444" y="970520"/>
                </a:lnTo>
                <a:lnTo>
                  <a:pt x="1940267" y="1041422"/>
                </a:lnTo>
                <a:close/>
              </a:path>
              <a:path w="3777615" h="1177289">
                <a:moveTo>
                  <a:pt x="1892237" y="501651"/>
                </a:moveTo>
                <a:lnTo>
                  <a:pt x="1853570" y="540676"/>
                </a:lnTo>
                <a:lnTo>
                  <a:pt x="1828554" y="575865"/>
                </a:lnTo>
                <a:lnTo>
                  <a:pt x="1807397" y="619131"/>
                </a:lnTo>
                <a:lnTo>
                  <a:pt x="1791030" y="670735"/>
                </a:lnTo>
                <a:lnTo>
                  <a:pt x="1781881" y="731535"/>
                </a:lnTo>
                <a:lnTo>
                  <a:pt x="1780166" y="765438"/>
                </a:lnTo>
                <a:lnTo>
                  <a:pt x="2000496" y="669377"/>
                </a:lnTo>
                <a:lnTo>
                  <a:pt x="2002497" y="656035"/>
                </a:lnTo>
                <a:lnTo>
                  <a:pt x="2003926" y="642693"/>
                </a:lnTo>
                <a:lnTo>
                  <a:pt x="2004784" y="629351"/>
                </a:lnTo>
                <a:lnTo>
                  <a:pt x="2005070" y="616010"/>
                </a:lnTo>
                <a:lnTo>
                  <a:pt x="2004737" y="607742"/>
                </a:lnTo>
                <a:lnTo>
                  <a:pt x="1993635" y="570171"/>
                </a:lnTo>
                <a:lnTo>
                  <a:pt x="1966093" y="540152"/>
                </a:lnTo>
                <a:lnTo>
                  <a:pt x="1932762" y="518662"/>
                </a:lnTo>
                <a:lnTo>
                  <a:pt x="1892237" y="501651"/>
                </a:lnTo>
                <a:close/>
              </a:path>
              <a:path w="3777615" h="1177289">
                <a:moveTo>
                  <a:pt x="3003794" y="1069631"/>
                </a:moveTo>
                <a:lnTo>
                  <a:pt x="3077745" y="1058195"/>
                </a:lnTo>
                <a:lnTo>
                  <a:pt x="3097568" y="1133671"/>
                </a:lnTo>
                <a:lnTo>
                  <a:pt x="2814722" y="1177128"/>
                </a:lnTo>
                <a:lnTo>
                  <a:pt x="2775625" y="1148752"/>
                </a:lnTo>
                <a:lnTo>
                  <a:pt x="2748870" y="1110704"/>
                </a:lnTo>
                <a:lnTo>
                  <a:pt x="2736195" y="1086403"/>
                </a:lnTo>
                <a:lnTo>
                  <a:pt x="2736195" y="1057433"/>
                </a:lnTo>
                <a:lnTo>
                  <a:pt x="2484608" y="1177128"/>
                </a:lnTo>
                <a:lnTo>
                  <a:pt x="2448752" y="1160831"/>
                </a:lnTo>
                <a:lnTo>
                  <a:pt x="2388332" y="1117375"/>
                </a:lnTo>
                <a:lnTo>
                  <a:pt x="2343923" y="1059624"/>
                </a:lnTo>
                <a:lnTo>
                  <a:pt x="2321242" y="988722"/>
                </a:lnTo>
                <a:lnTo>
                  <a:pt x="2318407" y="948411"/>
                </a:lnTo>
                <a:lnTo>
                  <a:pt x="2318573" y="941812"/>
                </a:lnTo>
                <a:lnTo>
                  <a:pt x="2324792" y="903907"/>
                </a:lnTo>
                <a:lnTo>
                  <a:pt x="2736195" y="758576"/>
                </a:lnTo>
                <a:lnTo>
                  <a:pt x="2736195" y="612198"/>
                </a:lnTo>
                <a:lnTo>
                  <a:pt x="2710250" y="580034"/>
                </a:lnTo>
                <a:lnTo>
                  <a:pt x="2674919" y="552255"/>
                </a:lnTo>
                <a:lnTo>
                  <a:pt x="2634846" y="529359"/>
                </a:lnTo>
                <a:lnTo>
                  <a:pt x="2594391" y="513849"/>
                </a:lnTo>
                <a:lnTo>
                  <a:pt x="2546361" y="530622"/>
                </a:lnTo>
                <a:lnTo>
                  <a:pt x="2555580" y="582441"/>
                </a:lnTo>
                <a:lnTo>
                  <a:pt x="2568756" y="635164"/>
                </a:lnTo>
                <a:lnTo>
                  <a:pt x="2578381" y="667090"/>
                </a:lnTo>
                <a:lnTo>
                  <a:pt x="2405319" y="737992"/>
                </a:lnTo>
                <a:lnTo>
                  <a:pt x="2326031" y="527572"/>
                </a:lnTo>
                <a:lnTo>
                  <a:pt x="2325268" y="526048"/>
                </a:lnTo>
                <a:lnTo>
                  <a:pt x="2701887" y="378144"/>
                </a:lnTo>
                <a:lnTo>
                  <a:pt x="2746488" y="391486"/>
                </a:lnTo>
                <a:lnTo>
                  <a:pt x="2792374" y="409640"/>
                </a:lnTo>
                <a:lnTo>
                  <a:pt x="2842834" y="435609"/>
                </a:lnTo>
                <a:lnTo>
                  <a:pt x="2876475" y="457433"/>
                </a:lnTo>
                <a:lnTo>
                  <a:pt x="2908305" y="483259"/>
                </a:lnTo>
                <a:lnTo>
                  <a:pt x="2936704" y="513468"/>
                </a:lnTo>
                <a:lnTo>
                  <a:pt x="2960147" y="548252"/>
                </a:lnTo>
                <a:lnTo>
                  <a:pt x="2977110" y="587801"/>
                </a:lnTo>
                <a:lnTo>
                  <a:pt x="2977110" y="939262"/>
                </a:lnTo>
                <a:lnTo>
                  <a:pt x="2976848" y="946219"/>
                </a:lnTo>
                <a:lnTo>
                  <a:pt x="2976824" y="954129"/>
                </a:lnTo>
                <a:lnTo>
                  <a:pt x="2979207" y="993582"/>
                </a:lnTo>
                <a:lnTo>
                  <a:pt x="2985973" y="1034561"/>
                </a:lnTo>
                <a:lnTo>
                  <a:pt x="2998712" y="1067598"/>
                </a:lnTo>
                <a:lnTo>
                  <a:pt x="3003794" y="1069631"/>
                </a:lnTo>
                <a:close/>
              </a:path>
              <a:path w="3777615" h="1177289">
                <a:moveTo>
                  <a:pt x="2611926" y="1038373"/>
                </a:moveTo>
                <a:lnTo>
                  <a:pt x="2736195" y="994154"/>
                </a:lnTo>
                <a:lnTo>
                  <a:pt x="2736195" y="817280"/>
                </a:lnTo>
                <a:lnTo>
                  <a:pt x="2566946" y="882845"/>
                </a:lnTo>
                <a:lnTo>
                  <a:pt x="2553985" y="931638"/>
                </a:lnTo>
                <a:lnTo>
                  <a:pt x="2554604" y="946958"/>
                </a:lnTo>
                <a:lnTo>
                  <a:pt x="2563895" y="984624"/>
                </a:lnTo>
                <a:lnTo>
                  <a:pt x="2587529" y="1018169"/>
                </a:lnTo>
                <a:lnTo>
                  <a:pt x="2611926" y="1038373"/>
                </a:lnTo>
                <a:close/>
              </a:path>
              <a:path w="3777615" h="1177289">
                <a:moveTo>
                  <a:pt x="3291971" y="1175603"/>
                </a:moveTo>
                <a:lnTo>
                  <a:pt x="3138730" y="1044472"/>
                </a:lnTo>
                <a:lnTo>
                  <a:pt x="3307980" y="928589"/>
                </a:lnTo>
                <a:lnTo>
                  <a:pt x="3452072" y="1066581"/>
                </a:lnTo>
                <a:lnTo>
                  <a:pt x="3474110" y="1065342"/>
                </a:lnTo>
                <a:lnTo>
                  <a:pt x="3521068" y="1046759"/>
                </a:lnTo>
                <a:lnTo>
                  <a:pt x="3541438" y="1008878"/>
                </a:lnTo>
                <a:lnTo>
                  <a:pt x="3542796" y="992629"/>
                </a:lnTo>
                <a:lnTo>
                  <a:pt x="3540866" y="975690"/>
                </a:lnTo>
                <a:lnTo>
                  <a:pt x="3511920" y="932020"/>
                </a:lnTo>
                <a:lnTo>
                  <a:pt x="3474848" y="904478"/>
                </a:lnTo>
                <a:lnTo>
                  <a:pt x="3425389" y="872934"/>
                </a:lnTo>
                <a:lnTo>
                  <a:pt x="3347625" y="821092"/>
                </a:lnTo>
                <a:lnTo>
                  <a:pt x="3309029" y="796076"/>
                </a:lnTo>
                <a:lnTo>
                  <a:pt x="3270051" y="766391"/>
                </a:lnTo>
                <a:lnTo>
                  <a:pt x="3235316" y="730630"/>
                </a:lnTo>
                <a:lnTo>
                  <a:pt x="3208870" y="686531"/>
                </a:lnTo>
                <a:lnTo>
                  <a:pt x="3195290" y="632568"/>
                </a:lnTo>
                <a:lnTo>
                  <a:pt x="3194384" y="612198"/>
                </a:lnTo>
                <a:lnTo>
                  <a:pt x="3197672" y="577890"/>
                </a:lnTo>
                <a:lnTo>
                  <a:pt x="3223975" y="516137"/>
                </a:lnTo>
                <a:lnTo>
                  <a:pt x="3276104" y="463865"/>
                </a:lnTo>
                <a:lnTo>
                  <a:pt x="3310840" y="441994"/>
                </a:lnTo>
                <a:lnTo>
                  <a:pt x="3351199" y="423078"/>
                </a:lnTo>
                <a:lnTo>
                  <a:pt x="3397180" y="407115"/>
                </a:lnTo>
                <a:lnTo>
                  <a:pt x="3437739" y="396686"/>
                </a:lnTo>
                <a:lnTo>
                  <a:pt x="3481348" y="388574"/>
                </a:lnTo>
                <a:lnTo>
                  <a:pt x="3528006" y="382780"/>
                </a:lnTo>
                <a:lnTo>
                  <a:pt x="3577714" y="379303"/>
                </a:lnTo>
                <a:lnTo>
                  <a:pt x="3630472" y="378144"/>
                </a:lnTo>
                <a:lnTo>
                  <a:pt x="3777612" y="505463"/>
                </a:lnTo>
                <a:lnTo>
                  <a:pt x="3609124" y="621346"/>
                </a:lnTo>
                <a:lnTo>
                  <a:pt x="3470370" y="486403"/>
                </a:lnTo>
                <a:lnTo>
                  <a:pt x="3461221" y="487142"/>
                </a:lnTo>
                <a:lnTo>
                  <a:pt x="3426913" y="511467"/>
                </a:lnTo>
                <a:lnTo>
                  <a:pt x="3412094" y="553446"/>
                </a:lnTo>
                <a:lnTo>
                  <a:pt x="3411665" y="561880"/>
                </a:lnTo>
                <a:lnTo>
                  <a:pt x="3412833" y="577151"/>
                </a:lnTo>
                <a:lnTo>
                  <a:pt x="3430344" y="618678"/>
                </a:lnTo>
                <a:lnTo>
                  <a:pt x="3471013" y="656345"/>
                </a:lnTo>
                <a:lnTo>
                  <a:pt x="3490192" y="668614"/>
                </a:lnTo>
                <a:lnTo>
                  <a:pt x="3564143" y="716645"/>
                </a:lnTo>
                <a:lnTo>
                  <a:pt x="3597975" y="738182"/>
                </a:lnTo>
                <a:lnTo>
                  <a:pt x="3632377" y="761626"/>
                </a:lnTo>
                <a:lnTo>
                  <a:pt x="3665636" y="786785"/>
                </a:lnTo>
                <a:lnTo>
                  <a:pt x="3696036" y="813468"/>
                </a:lnTo>
                <a:lnTo>
                  <a:pt x="3722148" y="841867"/>
                </a:lnTo>
                <a:lnTo>
                  <a:pt x="3750214" y="888039"/>
                </a:lnTo>
                <a:lnTo>
                  <a:pt x="3760077" y="938500"/>
                </a:lnTo>
                <a:lnTo>
                  <a:pt x="3757861" y="968686"/>
                </a:lnTo>
                <a:lnTo>
                  <a:pt x="3740135" y="1022625"/>
                </a:lnTo>
                <a:lnTo>
                  <a:pt x="3705137" y="1067987"/>
                </a:lnTo>
                <a:lnTo>
                  <a:pt x="3655582" y="1104772"/>
                </a:lnTo>
                <a:lnTo>
                  <a:pt x="3592328" y="1133147"/>
                </a:lnTo>
                <a:lnTo>
                  <a:pt x="3517804" y="1154113"/>
                </a:lnTo>
                <a:lnTo>
                  <a:pt x="3476469" y="1161880"/>
                </a:lnTo>
                <a:lnTo>
                  <a:pt x="3432917" y="1167884"/>
                </a:lnTo>
                <a:lnTo>
                  <a:pt x="3387650" y="1172172"/>
                </a:lnTo>
                <a:lnTo>
                  <a:pt x="3340668" y="1174745"/>
                </a:lnTo>
                <a:lnTo>
                  <a:pt x="3291971" y="1175603"/>
                </a:lnTo>
                <a:close/>
              </a:path>
            </a:pathLst>
          </a:custGeom>
          <a:ln w="58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691957" y="2320185"/>
            <a:ext cx="1059815" cy="1118870"/>
          </a:xfrm>
          <a:custGeom>
            <a:avLst/>
            <a:gdLst/>
            <a:ahLst/>
            <a:cxnLst/>
            <a:rect l="l" t="t" r="r" b="b"/>
            <a:pathLst>
              <a:path w="1059815" h="1118870">
                <a:moveTo>
                  <a:pt x="841676" y="963659"/>
                </a:moveTo>
                <a:lnTo>
                  <a:pt x="1030748" y="911816"/>
                </a:lnTo>
                <a:lnTo>
                  <a:pt x="1059720" y="959084"/>
                </a:lnTo>
                <a:lnTo>
                  <a:pt x="831002" y="1116136"/>
                </a:lnTo>
                <a:lnTo>
                  <a:pt x="673950" y="1090978"/>
                </a:lnTo>
                <a:lnTo>
                  <a:pt x="585513" y="988055"/>
                </a:lnTo>
                <a:lnTo>
                  <a:pt x="555876" y="1015549"/>
                </a:lnTo>
                <a:lnTo>
                  <a:pt x="524904" y="1040088"/>
                </a:lnTo>
                <a:lnTo>
                  <a:pt x="492597" y="1061673"/>
                </a:lnTo>
                <a:lnTo>
                  <a:pt x="458957" y="1080304"/>
                </a:lnTo>
                <a:lnTo>
                  <a:pt x="388245" y="1106988"/>
                </a:lnTo>
                <a:lnTo>
                  <a:pt x="313340" y="1118424"/>
                </a:lnTo>
                <a:lnTo>
                  <a:pt x="272053" y="1106202"/>
                </a:lnTo>
                <a:lnTo>
                  <a:pt x="232814" y="1091645"/>
                </a:lnTo>
                <a:lnTo>
                  <a:pt x="195623" y="1074753"/>
                </a:lnTo>
                <a:lnTo>
                  <a:pt x="160482" y="1055526"/>
                </a:lnTo>
                <a:lnTo>
                  <a:pt x="127985" y="1033965"/>
                </a:lnTo>
                <a:lnTo>
                  <a:pt x="72712" y="983838"/>
                </a:lnTo>
                <a:lnTo>
                  <a:pt x="30947" y="924443"/>
                </a:lnTo>
                <a:lnTo>
                  <a:pt x="5979" y="856209"/>
                </a:lnTo>
                <a:lnTo>
                  <a:pt x="0" y="818805"/>
                </a:lnTo>
                <a:lnTo>
                  <a:pt x="9458" y="775849"/>
                </a:lnTo>
                <a:lnTo>
                  <a:pt x="24110" y="735419"/>
                </a:lnTo>
                <a:lnTo>
                  <a:pt x="43955" y="697514"/>
                </a:lnTo>
                <a:lnTo>
                  <a:pt x="68995" y="662134"/>
                </a:lnTo>
                <a:lnTo>
                  <a:pt x="98895" y="629804"/>
                </a:lnTo>
                <a:lnTo>
                  <a:pt x="133321" y="601048"/>
                </a:lnTo>
                <a:lnTo>
                  <a:pt x="172275" y="575865"/>
                </a:lnTo>
                <a:lnTo>
                  <a:pt x="215755" y="554256"/>
                </a:lnTo>
                <a:lnTo>
                  <a:pt x="191883" y="520639"/>
                </a:lnTo>
                <a:lnTo>
                  <a:pt x="170583" y="486880"/>
                </a:lnTo>
                <a:lnTo>
                  <a:pt x="151857" y="452977"/>
                </a:lnTo>
                <a:lnTo>
                  <a:pt x="122696" y="384553"/>
                </a:lnTo>
                <a:lnTo>
                  <a:pt x="107829" y="314223"/>
                </a:lnTo>
                <a:lnTo>
                  <a:pt x="105971" y="278271"/>
                </a:lnTo>
                <a:lnTo>
                  <a:pt x="107972" y="249801"/>
                </a:lnTo>
                <a:lnTo>
                  <a:pt x="123982" y="195862"/>
                </a:lnTo>
                <a:lnTo>
                  <a:pt x="155408" y="146211"/>
                </a:lnTo>
                <a:lnTo>
                  <a:pt x="198673" y="102565"/>
                </a:lnTo>
                <a:lnTo>
                  <a:pt x="252588" y="65398"/>
                </a:lnTo>
                <a:lnTo>
                  <a:pt x="313579" y="35856"/>
                </a:lnTo>
                <a:lnTo>
                  <a:pt x="380455" y="14366"/>
                </a:lnTo>
                <a:lnTo>
                  <a:pt x="449641" y="2358"/>
                </a:lnTo>
                <a:lnTo>
                  <a:pt x="484878" y="0"/>
                </a:lnTo>
                <a:lnTo>
                  <a:pt x="506463" y="5360"/>
                </a:lnTo>
                <a:lnTo>
                  <a:pt x="548776" y="20798"/>
                </a:lnTo>
                <a:lnTo>
                  <a:pt x="589587" y="42455"/>
                </a:lnTo>
                <a:lnTo>
                  <a:pt x="626754" y="69901"/>
                </a:lnTo>
                <a:lnTo>
                  <a:pt x="659584" y="103041"/>
                </a:lnTo>
                <a:lnTo>
                  <a:pt x="686077" y="141732"/>
                </a:lnTo>
                <a:lnTo>
                  <a:pt x="705494" y="185927"/>
                </a:lnTo>
                <a:lnTo>
                  <a:pt x="715405" y="235482"/>
                </a:lnTo>
                <a:lnTo>
                  <a:pt x="716644" y="262261"/>
                </a:lnTo>
                <a:lnTo>
                  <a:pt x="699181" y="296855"/>
                </a:lnTo>
                <a:lnTo>
                  <a:pt x="678811" y="329733"/>
                </a:lnTo>
                <a:lnTo>
                  <a:pt x="655534" y="360895"/>
                </a:lnTo>
                <a:lnTo>
                  <a:pt x="629351" y="390342"/>
                </a:lnTo>
                <a:lnTo>
                  <a:pt x="599070" y="418074"/>
                </a:lnTo>
                <a:lnTo>
                  <a:pt x="563499" y="444091"/>
                </a:lnTo>
                <a:lnTo>
                  <a:pt x="522640" y="468392"/>
                </a:lnTo>
                <a:lnTo>
                  <a:pt x="476492" y="490978"/>
                </a:lnTo>
                <a:lnTo>
                  <a:pt x="988817" y="475730"/>
                </a:lnTo>
                <a:lnTo>
                  <a:pt x="959084" y="590851"/>
                </a:lnTo>
                <a:lnTo>
                  <a:pt x="805844" y="580177"/>
                </a:lnTo>
                <a:lnTo>
                  <a:pt x="797076" y="610840"/>
                </a:lnTo>
                <a:lnTo>
                  <a:pt x="777254" y="670878"/>
                </a:lnTo>
                <a:lnTo>
                  <a:pt x="754383" y="729057"/>
                </a:lnTo>
                <a:lnTo>
                  <a:pt x="728462" y="784521"/>
                </a:lnTo>
                <a:lnTo>
                  <a:pt x="714357" y="811181"/>
                </a:lnTo>
                <a:lnTo>
                  <a:pt x="841676" y="963659"/>
                </a:lnTo>
                <a:close/>
              </a:path>
              <a:path w="1059815" h="1118870">
                <a:moveTo>
                  <a:pt x="388054" y="124269"/>
                </a:moveTo>
                <a:lnTo>
                  <a:pt x="351531" y="158433"/>
                </a:lnTo>
                <a:lnTo>
                  <a:pt x="330899" y="194599"/>
                </a:lnTo>
                <a:lnTo>
                  <a:pt x="320035" y="238818"/>
                </a:lnTo>
                <a:lnTo>
                  <a:pt x="318677" y="263786"/>
                </a:lnTo>
                <a:lnTo>
                  <a:pt x="319320" y="277152"/>
                </a:lnTo>
                <a:lnTo>
                  <a:pt x="328969" y="317534"/>
                </a:lnTo>
                <a:lnTo>
                  <a:pt x="350626" y="361348"/>
                </a:lnTo>
                <a:lnTo>
                  <a:pt x="372092" y="394488"/>
                </a:lnTo>
                <a:lnTo>
                  <a:pt x="399919" y="432989"/>
                </a:lnTo>
                <a:lnTo>
                  <a:pt x="416263" y="454383"/>
                </a:lnTo>
                <a:lnTo>
                  <a:pt x="429390" y="438278"/>
                </a:lnTo>
                <a:lnTo>
                  <a:pt x="454359" y="403208"/>
                </a:lnTo>
                <a:lnTo>
                  <a:pt x="477303" y="364802"/>
                </a:lnTo>
                <a:lnTo>
                  <a:pt x="496362" y="325921"/>
                </a:lnTo>
                <a:lnTo>
                  <a:pt x="510919" y="287563"/>
                </a:lnTo>
                <a:lnTo>
                  <a:pt x="520711" y="237102"/>
                </a:lnTo>
                <a:lnTo>
                  <a:pt x="512682" y="215612"/>
                </a:lnTo>
                <a:lnTo>
                  <a:pt x="487332" y="178637"/>
                </a:lnTo>
                <a:lnTo>
                  <a:pt x="450737" y="149857"/>
                </a:lnTo>
                <a:lnTo>
                  <a:pt x="409759" y="130416"/>
                </a:lnTo>
                <a:lnTo>
                  <a:pt x="388054" y="124269"/>
                </a:lnTo>
                <a:close/>
              </a:path>
              <a:path w="1059815" h="1118870">
                <a:moveTo>
                  <a:pt x="502413" y="558830"/>
                </a:moveTo>
                <a:lnTo>
                  <a:pt x="660228" y="747140"/>
                </a:lnTo>
                <a:lnTo>
                  <a:pt x="672640" y="725698"/>
                </a:lnTo>
                <a:lnTo>
                  <a:pt x="683957" y="704065"/>
                </a:lnTo>
                <a:lnTo>
                  <a:pt x="703302" y="660228"/>
                </a:lnTo>
                <a:lnTo>
                  <a:pt x="717502" y="616772"/>
                </a:lnTo>
                <a:lnTo>
                  <a:pt x="725792" y="574840"/>
                </a:lnTo>
                <a:lnTo>
                  <a:pt x="502413" y="558830"/>
                </a:lnTo>
                <a:close/>
              </a:path>
              <a:path w="1059815" h="1118870">
                <a:moveTo>
                  <a:pt x="292756" y="904192"/>
                </a:moveTo>
                <a:lnTo>
                  <a:pt x="426936" y="984243"/>
                </a:lnTo>
                <a:lnTo>
                  <a:pt x="439087" y="977453"/>
                </a:lnTo>
                <a:lnTo>
                  <a:pt x="451143" y="970044"/>
                </a:lnTo>
                <a:lnTo>
                  <a:pt x="486784" y="944194"/>
                </a:lnTo>
                <a:lnTo>
                  <a:pt x="522235" y="914103"/>
                </a:lnTo>
                <a:lnTo>
                  <a:pt x="274459" y="625158"/>
                </a:lnTo>
                <a:lnTo>
                  <a:pt x="249586" y="665755"/>
                </a:lnTo>
                <a:lnTo>
                  <a:pt x="236530" y="709402"/>
                </a:lnTo>
                <a:lnTo>
                  <a:pt x="234053" y="739516"/>
                </a:lnTo>
                <a:lnTo>
                  <a:pt x="235149" y="764914"/>
                </a:lnTo>
                <a:lnTo>
                  <a:pt x="243916" y="812563"/>
                </a:lnTo>
                <a:lnTo>
                  <a:pt x="260736" y="855447"/>
                </a:lnTo>
                <a:lnTo>
                  <a:pt x="281320" y="890136"/>
                </a:lnTo>
                <a:lnTo>
                  <a:pt x="292756" y="904192"/>
                </a:lnTo>
                <a:close/>
              </a:path>
            </a:pathLst>
          </a:custGeom>
          <a:ln w="58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34366" y="1606789"/>
            <a:ext cx="15692119" cy="43884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27430">
              <a:lnSpc>
                <a:spcPct val="116399"/>
              </a:lnSpc>
              <a:spcBef>
                <a:spcPts val="95"/>
              </a:spcBef>
              <a:tabLst>
                <a:tab pos="2827655" algn="l"/>
                <a:tab pos="8329295" algn="l"/>
                <a:tab pos="9195435" algn="l"/>
                <a:tab pos="13597890" algn="l"/>
              </a:tabLst>
            </a:pPr>
            <a:r>
              <a:rPr dirty="0" sz="12300" spc="-25" b="1">
                <a:solidFill>
                  <a:srgbClr val="808080"/>
                </a:solidFill>
                <a:latin typeface="Cambria"/>
                <a:cs typeface="Cambria"/>
              </a:rPr>
              <a:t>3.</a:t>
            </a:r>
            <a:r>
              <a:rPr dirty="0" sz="123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2300" spc="180" b="1">
                <a:solidFill>
                  <a:srgbClr val="808080"/>
                </a:solidFill>
                <a:latin typeface="Cambria"/>
                <a:cs typeface="Cambria"/>
              </a:rPr>
              <a:t>Content</a:t>
            </a:r>
            <a:r>
              <a:rPr dirty="0" sz="123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2300" spc="-10" b="1">
                <a:solidFill>
                  <a:srgbClr val="808080"/>
                </a:solidFill>
                <a:latin typeface="Cambria"/>
                <a:cs typeface="Cambria"/>
              </a:rPr>
              <a:t>Ideas</a:t>
            </a:r>
            <a:r>
              <a:rPr dirty="0" sz="123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2300" spc="-869" b="1">
                <a:solidFill>
                  <a:srgbClr val="808080"/>
                </a:solidFill>
                <a:latin typeface="Cambria"/>
                <a:cs typeface="Cambria"/>
              </a:rPr>
              <a:t>&amp; </a:t>
            </a:r>
            <a:r>
              <a:rPr dirty="0" sz="12300" spc="254" b="1">
                <a:solidFill>
                  <a:srgbClr val="808080"/>
                </a:solidFill>
                <a:latin typeface="Cambria"/>
                <a:cs typeface="Cambria"/>
              </a:rPr>
              <a:t>Marketing</a:t>
            </a:r>
            <a:r>
              <a:rPr dirty="0" sz="123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2300" spc="100" b="1">
                <a:solidFill>
                  <a:srgbClr val="808080"/>
                </a:solidFill>
                <a:latin typeface="Cambria"/>
                <a:cs typeface="Cambria"/>
              </a:rPr>
              <a:t>Strategies</a:t>
            </a:r>
            <a:endParaRPr sz="12300">
              <a:latin typeface="Cambria"/>
              <a:cs typeface="Cambri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134477" y="4504576"/>
            <a:ext cx="1397000" cy="1110615"/>
          </a:xfrm>
          <a:custGeom>
            <a:avLst/>
            <a:gdLst/>
            <a:ahLst/>
            <a:cxnLst/>
            <a:rect l="l" t="t" r="r" b="b"/>
            <a:pathLst>
              <a:path w="1397000" h="1110614">
                <a:moveTo>
                  <a:pt x="1275476" y="91486"/>
                </a:moveTo>
                <a:lnTo>
                  <a:pt x="1275476" y="988818"/>
                </a:lnTo>
                <a:lnTo>
                  <a:pt x="1396695" y="1034561"/>
                </a:lnTo>
                <a:lnTo>
                  <a:pt x="1375349" y="1096314"/>
                </a:lnTo>
                <a:lnTo>
                  <a:pt x="1013976" y="1096314"/>
                </a:lnTo>
                <a:lnTo>
                  <a:pt x="879796" y="1110037"/>
                </a:lnTo>
                <a:lnTo>
                  <a:pt x="897331" y="1033798"/>
                </a:lnTo>
                <a:lnTo>
                  <a:pt x="997966" y="1022363"/>
                </a:lnTo>
                <a:lnTo>
                  <a:pt x="997966" y="509275"/>
                </a:lnTo>
                <a:lnTo>
                  <a:pt x="1026175" y="292757"/>
                </a:lnTo>
                <a:lnTo>
                  <a:pt x="699110" y="1074967"/>
                </a:lnTo>
                <a:lnTo>
                  <a:pt x="533672" y="1103938"/>
                </a:lnTo>
                <a:lnTo>
                  <a:pt x="198983" y="330876"/>
                </a:lnTo>
                <a:lnTo>
                  <a:pt x="211944" y="505463"/>
                </a:lnTo>
                <a:lnTo>
                  <a:pt x="211944" y="988818"/>
                </a:lnTo>
                <a:lnTo>
                  <a:pt x="333163" y="1034561"/>
                </a:lnTo>
                <a:lnTo>
                  <a:pt x="311816" y="1096314"/>
                </a:lnTo>
                <a:lnTo>
                  <a:pt x="137229" y="1096314"/>
                </a:lnTo>
                <a:lnTo>
                  <a:pt x="3049" y="1110037"/>
                </a:lnTo>
                <a:lnTo>
                  <a:pt x="20584" y="1033798"/>
                </a:lnTo>
                <a:lnTo>
                  <a:pt x="121219" y="1022363"/>
                </a:lnTo>
                <a:lnTo>
                  <a:pt x="121219" y="125031"/>
                </a:lnTo>
                <a:lnTo>
                  <a:pt x="0" y="79288"/>
                </a:lnTo>
                <a:lnTo>
                  <a:pt x="21346" y="17534"/>
                </a:lnTo>
                <a:lnTo>
                  <a:pt x="121219" y="17534"/>
                </a:lnTo>
                <a:lnTo>
                  <a:pt x="356797" y="0"/>
                </a:lnTo>
                <a:lnTo>
                  <a:pt x="694536" y="850825"/>
                </a:lnTo>
                <a:lnTo>
                  <a:pt x="1045997" y="17534"/>
                </a:lnTo>
                <a:lnTo>
                  <a:pt x="1259465" y="17534"/>
                </a:lnTo>
                <a:lnTo>
                  <a:pt x="1393646" y="3812"/>
                </a:lnTo>
                <a:lnTo>
                  <a:pt x="1376111" y="80050"/>
                </a:lnTo>
                <a:lnTo>
                  <a:pt x="1275476" y="91486"/>
                </a:lnTo>
                <a:close/>
              </a:path>
            </a:pathLst>
          </a:custGeom>
          <a:ln w="58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652382" y="4446634"/>
            <a:ext cx="6195695" cy="1536700"/>
          </a:xfrm>
          <a:custGeom>
            <a:avLst/>
            <a:gdLst/>
            <a:ahLst/>
            <a:cxnLst/>
            <a:rect l="l" t="t" r="r" b="b"/>
            <a:pathLst>
              <a:path w="6195695" h="1536700">
                <a:moveTo>
                  <a:pt x="685387" y="1065819"/>
                </a:moveTo>
                <a:lnTo>
                  <a:pt x="759339" y="1054383"/>
                </a:lnTo>
                <a:lnTo>
                  <a:pt x="779161" y="1129860"/>
                </a:lnTo>
                <a:lnTo>
                  <a:pt x="496315" y="1173316"/>
                </a:lnTo>
                <a:lnTo>
                  <a:pt x="457218" y="1144941"/>
                </a:lnTo>
                <a:lnTo>
                  <a:pt x="430463" y="1106893"/>
                </a:lnTo>
                <a:lnTo>
                  <a:pt x="417789" y="1082591"/>
                </a:lnTo>
                <a:lnTo>
                  <a:pt x="417789" y="1053621"/>
                </a:lnTo>
                <a:lnTo>
                  <a:pt x="166200" y="1173316"/>
                </a:lnTo>
                <a:lnTo>
                  <a:pt x="130344" y="1157020"/>
                </a:lnTo>
                <a:lnTo>
                  <a:pt x="69925" y="1113564"/>
                </a:lnTo>
                <a:lnTo>
                  <a:pt x="25516" y="1055813"/>
                </a:lnTo>
                <a:lnTo>
                  <a:pt x="2835" y="984910"/>
                </a:lnTo>
                <a:lnTo>
                  <a:pt x="0" y="944599"/>
                </a:lnTo>
                <a:lnTo>
                  <a:pt x="166" y="938000"/>
                </a:lnTo>
                <a:lnTo>
                  <a:pt x="6385" y="900095"/>
                </a:lnTo>
                <a:lnTo>
                  <a:pt x="417789" y="754765"/>
                </a:lnTo>
                <a:lnTo>
                  <a:pt x="417789" y="608386"/>
                </a:lnTo>
                <a:lnTo>
                  <a:pt x="391844" y="576223"/>
                </a:lnTo>
                <a:lnTo>
                  <a:pt x="356512" y="548443"/>
                </a:lnTo>
                <a:lnTo>
                  <a:pt x="316438" y="525548"/>
                </a:lnTo>
                <a:lnTo>
                  <a:pt x="275984" y="510038"/>
                </a:lnTo>
                <a:lnTo>
                  <a:pt x="227954" y="526810"/>
                </a:lnTo>
                <a:lnTo>
                  <a:pt x="237174" y="578629"/>
                </a:lnTo>
                <a:lnTo>
                  <a:pt x="250349" y="631353"/>
                </a:lnTo>
                <a:lnTo>
                  <a:pt x="259974" y="663278"/>
                </a:lnTo>
                <a:lnTo>
                  <a:pt x="86912" y="734180"/>
                </a:lnTo>
                <a:lnTo>
                  <a:pt x="7623" y="523761"/>
                </a:lnTo>
                <a:lnTo>
                  <a:pt x="6861" y="522236"/>
                </a:lnTo>
                <a:lnTo>
                  <a:pt x="383481" y="374333"/>
                </a:lnTo>
                <a:lnTo>
                  <a:pt x="428081" y="387674"/>
                </a:lnTo>
                <a:lnTo>
                  <a:pt x="473967" y="405829"/>
                </a:lnTo>
                <a:lnTo>
                  <a:pt x="524428" y="431797"/>
                </a:lnTo>
                <a:lnTo>
                  <a:pt x="558068" y="453621"/>
                </a:lnTo>
                <a:lnTo>
                  <a:pt x="589898" y="479447"/>
                </a:lnTo>
                <a:lnTo>
                  <a:pt x="618297" y="509657"/>
                </a:lnTo>
                <a:lnTo>
                  <a:pt x="641740" y="544441"/>
                </a:lnTo>
                <a:lnTo>
                  <a:pt x="658703" y="583989"/>
                </a:lnTo>
                <a:lnTo>
                  <a:pt x="658703" y="935451"/>
                </a:lnTo>
                <a:lnTo>
                  <a:pt x="658441" y="942407"/>
                </a:lnTo>
                <a:lnTo>
                  <a:pt x="658417" y="950317"/>
                </a:lnTo>
                <a:lnTo>
                  <a:pt x="660800" y="989771"/>
                </a:lnTo>
                <a:lnTo>
                  <a:pt x="667566" y="1030749"/>
                </a:lnTo>
                <a:lnTo>
                  <a:pt x="680304" y="1063786"/>
                </a:lnTo>
                <a:lnTo>
                  <a:pt x="685387" y="1065819"/>
                </a:lnTo>
                <a:close/>
              </a:path>
              <a:path w="6195695" h="1536700">
                <a:moveTo>
                  <a:pt x="293519" y="1034561"/>
                </a:moveTo>
                <a:lnTo>
                  <a:pt x="417789" y="990342"/>
                </a:lnTo>
                <a:lnTo>
                  <a:pt x="417789" y="813468"/>
                </a:lnTo>
                <a:lnTo>
                  <a:pt x="248538" y="879034"/>
                </a:lnTo>
                <a:lnTo>
                  <a:pt x="235578" y="927827"/>
                </a:lnTo>
                <a:lnTo>
                  <a:pt x="236197" y="943146"/>
                </a:lnTo>
                <a:lnTo>
                  <a:pt x="245489" y="980813"/>
                </a:lnTo>
                <a:lnTo>
                  <a:pt x="269123" y="1014358"/>
                </a:lnTo>
                <a:lnTo>
                  <a:pt x="293519" y="1034561"/>
                </a:lnTo>
                <a:close/>
              </a:path>
              <a:path w="6195695" h="1536700">
                <a:moveTo>
                  <a:pt x="1276994" y="522998"/>
                </a:moveTo>
                <a:lnTo>
                  <a:pt x="1190844" y="578653"/>
                </a:lnTo>
                <a:lnTo>
                  <a:pt x="1190844" y="1046759"/>
                </a:lnTo>
                <a:lnTo>
                  <a:pt x="1312064" y="1092503"/>
                </a:lnTo>
                <a:lnTo>
                  <a:pt x="1290717" y="1153494"/>
                </a:lnTo>
                <a:lnTo>
                  <a:pt x="965940" y="1155019"/>
                </a:lnTo>
                <a:lnTo>
                  <a:pt x="831759" y="1169504"/>
                </a:lnTo>
                <a:lnTo>
                  <a:pt x="849294" y="1093265"/>
                </a:lnTo>
                <a:lnTo>
                  <a:pt x="949929" y="1081067"/>
                </a:lnTo>
                <a:lnTo>
                  <a:pt x="949929" y="534434"/>
                </a:lnTo>
                <a:lnTo>
                  <a:pt x="843195" y="542820"/>
                </a:lnTo>
                <a:lnTo>
                  <a:pt x="828710" y="487929"/>
                </a:lnTo>
                <a:lnTo>
                  <a:pt x="1099358" y="375095"/>
                </a:lnTo>
                <a:lnTo>
                  <a:pt x="1190844" y="424650"/>
                </a:lnTo>
                <a:lnTo>
                  <a:pt x="1190844" y="503939"/>
                </a:lnTo>
                <a:lnTo>
                  <a:pt x="1379917" y="375095"/>
                </a:lnTo>
                <a:lnTo>
                  <a:pt x="1418584" y="385173"/>
                </a:lnTo>
                <a:lnTo>
                  <a:pt x="1458371" y="402994"/>
                </a:lnTo>
                <a:lnTo>
                  <a:pt x="1503162" y="429105"/>
                </a:lnTo>
                <a:lnTo>
                  <a:pt x="1527058" y="445235"/>
                </a:lnTo>
                <a:lnTo>
                  <a:pt x="1408887" y="626683"/>
                </a:lnTo>
                <a:lnTo>
                  <a:pt x="1396689" y="614985"/>
                </a:lnTo>
                <a:lnTo>
                  <a:pt x="1385253" y="604288"/>
                </a:lnTo>
                <a:lnTo>
                  <a:pt x="1355068" y="577819"/>
                </a:lnTo>
                <a:lnTo>
                  <a:pt x="1314804" y="547585"/>
                </a:lnTo>
                <a:lnTo>
                  <a:pt x="1290598" y="531575"/>
                </a:lnTo>
                <a:lnTo>
                  <a:pt x="1276994" y="522998"/>
                </a:lnTo>
                <a:close/>
              </a:path>
              <a:path w="6195695" h="1536700">
                <a:moveTo>
                  <a:pt x="2129340" y="792884"/>
                </a:moveTo>
                <a:lnTo>
                  <a:pt x="2217777" y="828716"/>
                </a:lnTo>
                <a:lnTo>
                  <a:pt x="2435057" y="1116137"/>
                </a:lnTo>
                <a:lnTo>
                  <a:pt x="2435057" y="1140533"/>
                </a:lnTo>
                <a:lnTo>
                  <a:pt x="2207103" y="1217534"/>
                </a:lnTo>
                <a:lnTo>
                  <a:pt x="2008120" y="846251"/>
                </a:lnTo>
                <a:lnTo>
                  <a:pt x="1899860" y="846251"/>
                </a:lnTo>
                <a:lnTo>
                  <a:pt x="1899860" y="1046759"/>
                </a:lnTo>
                <a:lnTo>
                  <a:pt x="1996684" y="1092503"/>
                </a:lnTo>
                <a:lnTo>
                  <a:pt x="1979149" y="1154256"/>
                </a:lnTo>
                <a:lnTo>
                  <a:pt x="1672669" y="1154256"/>
                </a:lnTo>
                <a:lnTo>
                  <a:pt x="1556786" y="1167979"/>
                </a:lnTo>
                <a:lnTo>
                  <a:pt x="1571271" y="1091740"/>
                </a:lnTo>
                <a:lnTo>
                  <a:pt x="1658946" y="1080305"/>
                </a:lnTo>
                <a:lnTo>
                  <a:pt x="1658946" y="158577"/>
                </a:lnTo>
                <a:lnTo>
                  <a:pt x="1552211" y="166963"/>
                </a:lnTo>
                <a:lnTo>
                  <a:pt x="1537726" y="112833"/>
                </a:lnTo>
                <a:lnTo>
                  <a:pt x="1808374" y="0"/>
                </a:lnTo>
                <a:lnTo>
                  <a:pt x="1899860" y="48793"/>
                </a:lnTo>
                <a:lnTo>
                  <a:pt x="1899860" y="763913"/>
                </a:lnTo>
                <a:lnTo>
                  <a:pt x="2005070" y="776874"/>
                </a:lnTo>
                <a:lnTo>
                  <a:pt x="2045739" y="760649"/>
                </a:lnTo>
                <a:lnTo>
                  <a:pt x="2081381" y="720814"/>
                </a:lnTo>
                <a:lnTo>
                  <a:pt x="2112781" y="679621"/>
                </a:lnTo>
                <a:lnTo>
                  <a:pt x="2138512" y="639215"/>
                </a:lnTo>
                <a:lnTo>
                  <a:pt x="2158024" y="600262"/>
                </a:lnTo>
                <a:lnTo>
                  <a:pt x="2172033" y="548157"/>
                </a:lnTo>
                <a:lnTo>
                  <a:pt x="2072160" y="442948"/>
                </a:lnTo>
                <a:lnTo>
                  <a:pt x="2217014" y="352985"/>
                </a:lnTo>
                <a:lnTo>
                  <a:pt x="2328323" y="476493"/>
                </a:lnTo>
                <a:lnTo>
                  <a:pt x="2327227" y="501747"/>
                </a:lnTo>
                <a:lnTo>
                  <a:pt x="2323939" y="526429"/>
                </a:lnTo>
                <a:lnTo>
                  <a:pt x="2310788" y="574078"/>
                </a:lnTo>
                <a:lnTo>
                  <a:pt x="2290203" y="618964"/>
                </a:lnTo>
                <a:lnTo>
                  <a:pt x="2263520" y="660610"/>
                </a:lnTo>
                <a:lnTo>
                  <a:pt x="2232262" y="698920"/>
                </a:lnTo>
                <a:lnTo>
                  <a:pt x="2197955" y="733799"/>
                </a:lnTo>
                <a:lnTo>
                  <a:pt x="2161932" y="764961"/>
                </a:lnTo>
                <a:lnTo>
                  <a:pt x="2125528" y="792121"/>
                </a:lnTo>
                <a:lnTo>
                  <a:pt x="2129340" y="792884"/>
                </a:lnTo>
                <a:close/>
              </a:path>
              <a:path w="6195695" h="1536700">
                <a:moveTo>
                  <a:pt x="2889434" y="1037610"/>
                </a:moveTo>
                <a:lnTo>
                  <a:pt x="3145597" y="949936"/>
                </a:lnTo>
                <a:lnTo>
                  <a:pt x="3169993" y="1004828"/>
                </a:lnTo>
                <a:lnTo>
                  <a:pt x="2911544" y="1166454"/>
                </a:lnTo>
                <a:lnTo>
                  <a:pt x="2727045" y="1154256"/>
                </a:lnTo>
                <a:lnTo>
                  <a:pt x="2682374" y="1134934"/>
                </a:lnTo>
                <a:lnTo>
                  <a:pt x="2642897" y="1113563"/>
                </a:lnTo>
                <a:lnTo>
                  <a:pt x="2608613" y="1090144"/>
                </a:lnTo>
                <a:lnTo>
                  <a:pt x="2579523" y="1064675"/>
                </a:lnTo>
                <a:lnTo>
                  <a:pt x="2534351" y="1008926"/>
                </a:lnTo>
                <a:lnTo>
                  <a:pt x="2504809" y="947649"/>
                </a:lnTo>
                <a:lnTo>
                  <a:pt x="2488513" y="882655"/>
                </a:lnTo>
                <a:lnTo>
                  <a:pt x="2483081" y="815755"/>
                </a:lnTo>
                <a:lnTo>
                  <a:pt x="2484725" y="778923"/>
                </a:lnTo>
                <a:lnTo>
                  <a:pt x="2497876" y="708402"/>
                </a:lnTo>
                <a:lnTo>
                  <a:pt x="2523845" y="642241"/>
                </a:lnTo>
                <a:lnTo>
                  <a:pt x="2560630" y="581440"/>
                </a:lnTo>
                <a:lnTo>
                  <a:pt x="2607588" y="526429"/>
                </a:lnTo>
                <a:lnTo>
                  <a:pt x="2662861" y="478780"/>
                </a:lnTo>
                <a:lnTo>
                  <a:pt x="2725783" y="438945"/>
                </a:lnTo>
                <a:lnTo>
                  <a:pt x="2794207" y="408068"/>
                </a:lnTo>
                <a:lnTo>
                  <a:pt x="2867444" y="386554"/>
                </a:lnTo>
                <a:lnTo>
                  <a:pt x="2905158" y="379764"/>
                </a:lnTo>
                <a:lnTo>
                  <a:pt x="2943492" y="375690"/>
                </a:lnTo>
                <a:lnTo>
                  <a:pt x="2982445" y="374333"/>
                </a:lnTo>
                <a:lnTo>
                  <a:pt x="2995001" y="377644"/>
                </a:lnTo>
                <a:lnTo>
                  <a:pt x="3036956" y="395298"/>
                </a:lnTo>
                <a:lnTo>
                  <a:pt x="3080627" y="426461"/>
                </a:lnTo>
                <a:lnTo>
                  <a:pt x="3107620" y="455884"/>
                </a:lnTo>
                <a:lnTo>
                  <a:pt x="3130111" y="492670"/>
                </a:lnTo>
                <a:lnTo>
                  <a:pt x="3147169" y="537102"/>
                </a:lnTo>
                <a:lnTo>
                  <a:pt x="3155937" y="590470"/>
                </a:lnTo>
                <a:lnTo>
                  <a:pt x="3156699" y="630567"/>
                </a:lnTo>
                <a:lnTo>
                  <a:pt x="3148551" y="671831"/>
                </a:lnTo>
                <a:lnTo>
                  <a:pt x="2730857" y="807369"/>
                </a:lnTo>
                <a:lnTo>
                  <a:pt x="2733383" y="827715"/>
                </a:lnTo>
                <a:lnTo>
                  <a:pt x="2742150" y="869266"/>
                </a:lnTo>
                <a:lnTo>
                  <a:pt x="2756302" y="911245"/>
                </a:lnTo>
                <a:lnTo>
                  <a:pt x="2778411" y="949364"/>
                </a:lnTo>
                <a:lnTo>
                  <a:pt x="2792611" y="966708"/>
                </a:lnTo>
                <a:lnTo>
                  <a:pt x="2889434" y="1037610"/>
                </a:lnTo>
                <a:close/>
              </a:path>
              <a:path w="6195695" h="1536700">
                <a:moveTo>
                  <a:pt x="2841404" y="497839"/>
                </a:moveTo>
                <a:lnTo>
                  <a:pt x="2802736" y="536864"/>
                </a:lnTo>
                <a:lnTo>
                  <a:pt x="2777720" y="572053"/>
                </a:lnTo>
                <a:lnTo>
                  <a:pt x="2756564" y="615319"/>
                </a:lnTo>
                <a:lnTo>
                  <a:pt x="2740197" y="666923"/>
                </a:lnTo>
                <a:lnTo>
                  <a:pt x="2731048" y="727723"/>
                </a:lnTo>
                <a:lnTo>
                  <a:pt x="2729332" y="761626"/>
                </a:lnTo>
                <a:lnTo>
                  <a:pt x="2949663" y="665565"/>
                </a:lnTo>
                <a:lnTo>
                  <a:pt x="2951664" y="652223"/>
                </a:lnTo>
                <a:lnTo>
                  <a:pt x="2953094" y="638881"/>
                </a:lnTo>
                <a:lnTo>
                  <a:pt x="2953951" y="625540"/>
                </a:lnTo>
                <a:lnTo>
                  <a:pt x="2954237" y="612198"/>
                </a:lnTo>
                <a:lnTo>
                  <a:pt x="2953903" y="603931"/>
                </a:lnTo>
                <a:lnTo>
                  <a:pt x="2942801" y="566359"/>
                </a:lnTo>
                <a:lnTo>
                  <a:pt x="2915260" y="536340"/>
                </a:lnTo>
                <a:lnTo>
                  <a:pt x="2881930" y="514850"/>
                </a:lnTo>
                <a:lnTo>
                  <a:pt x="2841404" y="497839"/>
                </a:lnTo>
                <a:close/>
              </a:path>
              <a:path w="6195695" h="1536700">
                <a:moveTo>
                  <a:pt x="3322465" y="988055"/>
                </a:moveTo>
                <a:lnTo>
                  <a:pt x="3322465" y="455908"/>
                </a:lnTo>
                <a:lnTo>
                  <a:pt x="3222593" y="457433"/>
                </a:lnTo>
                <a:lnTo>
                  <a:pt x="3233266" y="401016"/>
                </a:lnTo>
                <a:lnTo>
                  <a:pt x="3349911" y="358322"/>
                </a:lnTo>
                <a:lnTo>
                  <a:pt x="3442161" y="190597"/>
                </a:lnTo>
                <a:lnTo>
                  <a:pt x="3446353" y="190406"/>
                </a:lnTo>
                <a:lnTo>
                  <a:pt x="3488094" y="194885"/>
                </a:lnTo>
                <a:lnTo>
                  <a:pt x="3531645" y="202795"/>
                </a:lnTo>
                <a:lnTo>
                  <a:pt x="3570241" y="211944"/>
                </a:lnTo>
                <a:lnTo>
                  <a:pt x="3573291" y="213468"/>
                </a:lnTo>
                <a:lnTo>
                  <a:pt x="3563380" y="394154"/>
                </a:lnTo>
                <a:lnTo>
                  <a:pt x="3773037" y="375857"/>
                </a:lnTo>
                <a:lnTo>
                  <a:pt x="3757026" y="465819"/>
                </a:lnTo>
                <a:lnTo>
                  <a:pt x="3563380" y="455908"/>
                </a:lnTo>
                <a:lnTo>
                  <a:pt x="3563380" y="927827"/>
                </a:lnTo>
                <a:lnTo>
                  <a:pt x="3563380" y="933417"/>
                </a:lnTo>
                <a:lnTo>
                  <a:pt x="3563635" y="938627"/>
                </a:lnTo>
                <a:lnTo>
                  <a:pt x="3628946" y="1022363"/>
                </a:lnTo>
                <a:lnTo>
                  <a:pt x="3776086" y="961372"/>
                </a:lnTo>
                <a:lnTo>
                  <a:pt x="3799721" y="1010927"/>
                </a:lnTo>
                <a:lnTo>
                  <a:pt x="3764269" y="1034561"/>
                </a:lnTo>
                <a:lnTo>
                  <a:pt x="3724601" y="1059148"/>
                </a:lnTo>
                <a:lnTo>
                  <a:pt x="3679072" y="1086404"/>
                </a:lnTo>
                <a:lnTo>
                  <a:pt x="3632662" y="1113659"/>
                </a:lnTo>
                <a:lnTo>
                  <a:pt x="3590064" y="1138246"/>
                </a:lnTo>
                <a:lnTo>
                  <a:pt x="3577365" y="1145512"/>
                </a:lnTo>
                <a:lnTo>
                  <a:pt x="3565953" y="1152064"/>
                </a:lnTo>
                <a:lnTo>
                  <a:pt x="3555828" y="1157901"/>
                </a:lnTo>
                <a:lnTo>
                  <a:pt x="3546989" y="1163023"/>
                </a:lnTo>
                <a:lnTo>
                  <a:pt x="3536061" y="1169377"/>
                </a:lnTo>
                <a:lnTo>
                  <a:pt x="3530598" y="1172807"/>
                </a:lnTo>
                <a:lnTo>
                  <a:pt x="3530598" y="1173316"/>
                </a:lnTo>
                <a:lnTo>
                  <a:pt x="3517827" y="1172577"/>
                </a:lnTo>
                <a:lnTo>
                  <a:pt x="3477230" y="1161499"/>
                </a:lnTo>
                <a:lnTo>
                  <a:pt x="3435346" y="1139485"/>
                </a:lnTo>
                <a:lnTo>
                  <a:pt x="3395369" y="1109561"/>
                </a:lnTo>
                <a:lnTo>
                  <a:pt x="3360966" y="1074134"/>
                </a:lnTo>
                <a:lnTo>
                  <a:pt x="3335807" y="1036467"/>
                </a:lnTo>
                <a:lnTo>
                  <a:pt x="3323299" y="999658"/>
                </a:lnTo>
                <a:lnTo>
                  <a:pt x="3322465" y="988055"/>
                </a:lnTo>
                <a:close/>
              </a:path>
              <a:path w="6195695" h="1536700">
                <a:moveTo>
                  <a:pt x="4266298" y="202795"/>
                </a:moveTo>
                <a:lnTo>
                  <a:pt x="4048255" y="311054"/>
                </a:lnTo>
                <a:lnTo>
                  <a:pt x="3951431" y="112071"/>
                </a:lnTo>
                <a:lnTo>
                  <a:pt x="4168712" y="4574"/>
                </a:lnTo>
                <a:lnTo>
                  <a:pt x="4266298" y="202795"/>
                </a:lnTo>
                <a:close/>
              </a:path>
              <a:path w="6195695" h="1536700">
                <a:moveTo>
                  <a:pt x="3988026" y="1154256"/>
                </a:moveTo>
                <a:lnTo>
                  <a:pt x="3872143" y="1167979"/>
                </a:lnTo>
                <a:lnTo>
                  <a:pt x="3886629" y="1091740"/>
                </a:lnTo>
                <a:lnTo>
                  <a:pt x="3974303" y="1080305"/>
                </a:lnTo>
                <a:lnTo>
                  <a:pt x="3974303" y="533672"/>
                </a:lnTo>
                <a:lnTo>
                  <a:pt x="3867569" y="542058"/>
                </a:lnTo>
                <a:lnTo>
                  <a:pt x="3853083" y="487929"/>
                </a:lnTo>
                <a:lnTo>
                  <a:pt x="4123731" y="375095"/>
                </a:lnTo>
                <a:lnTo>
                  <a:pt x="4215218" y="423888"/>
                </a:lnTo>
                <a:lnTo>
                  <a:pt x="4215218" y="1046759"/>
                </a:lnTo>
                <a:lnTo>
                  <a:pt x="4312041" y="1092503"/>
                </a:lnTo>
                <a:lnTo>
                  <a:pt x="4294506" y="1154256"/>
                </a:lnTo>
                <a:lnTo>
                  <a:pt x="3988026" y="1154256"/>
                </a:lnTo>
                <a:close/>
              </a:path>
              <a:path w="6195695" h="1536700">
                <a:moveTo>
                  <a:pt x="5225379" y="564167"/>
                </a:moveTo>
                <a:lnTo>
                  <a:pt x="5225379" y="1046759"/>
                </a:lnTo>
                <a:lnTo>
                  <a:pt x="5322965" y="1092503"/>
                </a:lnTo>
                <a:lnTo>
                  <a:pt x="5305430" y="1154256"/>
                </a:lnTo>
                <a:lnTo>
                  <a:pt x="4999712" y="1154256"/>
                </a:lnTo>
                <a:lnTo>
                  <a:pt x="4916612" y="1158830"/>
                </a:lnTo>
                <a:lnTo>
                  <a:pt x="4928048" y="1090978"/>
                </a:lnTo>
                <a:lnTo>
                  <a:pt x="4985227" y="1080305"/>
                </a:lnTo>
                <a:lnTo>
                  <a:pt x="4985227" y="629733"/>
                </a:lnTo>
                <a:lnTo>
                  <a:pt x="4985227" y="622617"/>
                </a:lnTo>
                <a:lnTo>
                  <a:pt x="4883829" y="511562"/>
                </a:lnTo>
                <a:lnTo>
                  <a:pt x="4744312" y="578653"/>
                </a:lnTo>
                <a:lnTo>
                  <a:pt x="4744312" y="1069631"/>
                </a:lnTo>
                <a:lnTo>
                  <a:pt x="4825125" y="1094027"/>
                </a:lnTo>
                <a:lnTo>
                  <a:pt x="4810640" y="1154256"/>
                </a:lnTo>
                <a:lnTo>
                  <a:pt x="4517120" y="1154256"/>
                </a:lnTo>
                <a:lnTo>
                  <a:pt x="4401237" y="1167979"/>
                </a:lnTo>
                <a:lnTo>
                  <a:pt x="4415723" y="1091740"/>
                </a:lnTo>
                <a:lnTo>
                  <a:pt x="4503397" y="1080305"/>
                </a:lnTo>
                <a:lnTo>
                  <a:pt x="4503397" y="533672"/>
                </a:lnTo>
                <a:lnTo>
                  <a:pt x="4396663" y="542058"/>
                </a:lnTo>
                <a:lnTo>
                  <a:pt x="4382177" y="487929"/>
                </a:lnTo>
                <a:lnTo>
                  <a:pt x="4652825" y="375095"/>
                </a:lnTo>
                <a:lnTo>
                  <a:pt x="4744312" y="423888"/>
                </a:lnTo>
                <a:lnTo>
                  <a:pt x="4744312" y="501651"/>
                </a:lnTo>
                <a:lnTo>
                  <a:pt x="4993613" y="375095"/>
                </a:lnTo>
                <a:lnTo>
                  <a:pt x="5043168" y="385768"/>
                </a:lnTo>
                <a:lnTo>
                  <a:pt x="5087911" y="406067"/>
                </a:lnTo>
                <a:lnTo>
                  <a:pt x="5133702" y="434466"/>
                </a:lnTo>
                <a:lnTo>
                  <a:pt x="5175205" y="469274"/>
                </a:lnTo>
                <a:lnTo>
                  <a:pt x="5207082" y="508513"/>
                </a:lnTo>
                <a:lnTo>
                  <a:pt x="5223950" y="550111"/>
                </a:lnTo>
                <a:lnTo>
                  <a:pt x="5225379" y="564167"/>
                </a:lnTo>
                <a:close/>
              </a:path>
              <a:path w="6195695" h="1536700">
                <a:moveTo>
                  <a:pt x="5624101" y="975857"/>
                </a:moveTo>
                <a:lnTo>
                  <a:pt x="6154724" y="1069631"/>
                </a:lnTo>
                <a:lnTo>
                  <a:pt x="6182599" y="1106511"/>
                </a:lnTo>
                <a:lnTo>
                  <a:pt x="6194654" y="1154304"/>
                </a:lnTo>
                <a:lnTo>
                  <a:pt x="6195131" y="1166454"/>
                </a:lnTo>
                <a:lnTo>
                  <a:pt x="6194202" y="1193114"/>
                </a:lnTo>
                <a:lnTo>
                  <a:pt x="6186768" y="1246291"/>
                </a:lnTo>
                <a:lnTo>
                  <a:pt x="6171544" y="1298943"/>
                </a:lnTo>
                <a:lnTo>
                  <a:pt x="6146385" y="1349070"/>
                </a:lnTo>
                <a:lnTo>
                  <a:pt x="6110624" y="1396029"/>
                </a:lnTo>
                <a:lnTo>
                  <a:pt x="6062403" y="1437960"/>
                </a:lnTo>
                <a:lnTo>
                  <a:pt x="6001102" y="1474269"/>
                </a:lnTo>
                <a:lnTo>
                  <a:pt x="5964889" y="1489707"/>
                </a:lnTo>
                <a:lnTo>
                  <a:pt x="5924864" y="1503239"/>
                </a:lnTo>
                <a:lnTo>
                  <a:pt x="5881026" y="1514866"/>
                </a:lnTo>
                <a:lnTo>
                  <a:pt x="5833043" y="1524205"/>
                </a:lnTo>
                <a:lnTo>
                  <a:pt x="5780581" y="1530876"/>
                </a:lnTo>
                <a:lnTo>
                  <a:pt x="5723640" y="1534879"/>
                </a:lnTo>
                <a:lnTo>
                  <a:pt x="5662221" y="1536213"/>
                </a:lnTo>
                <a:lnTo>
                  <a:pt x="5646258" y="1534474"/>
                </a:lnTo>
                <a:lnTo>
                  <a:pt x="5594368" y="1522108"/>
                </a:lnTo>
                <a:lnTo>
                  <a:pt x="5557869" y="1508290"/>
                </a:lnTo>
                <a:lnTo>
                  <a:pt x="5521560" y="1490469"/>
                </a:lnTo>
                <a:lnTo>
                  <a:pt x="5486967" y="1468837"/>
                </a:lnTo>
                <a:lnTo>
                  <a:pt x="5455613" y="1443583"/>
                </a:lnTo>
                <a:lnTo>
                  <a:pt x="5428835" y="1414993"/>
                </a:lnTo>
                <a:lnTo>
                  <a:pt x="5400126" y="1366462"/>
                </a:lnTo>
                <a:lnTo>
                  <a:pt x="5390048" y="1312071"/>
                </a:lnTo>
                <a:lnTo>
                  <a:pt x="5390048" y="1306480"/>
                </a:lnTo>
                <a:lnTo>
                  <a:pt x="5537951" y="1139771"/>
                </a:lnTo>
                <a:lnTo>
                  <a:pt x="5515818" y="1125547"/>
                </a:lnTo>
                <a:lnTo>
                  <a:pt x="5478271" y="1091812"/>
                </a:lnTo>
                <a:lnTo>
                  <a:pt x="5450015" y="1051215"/>
                </a:lnTo>
                <a:lnTo>
                  <a:pt x="5433052" y="1004899"/>
                </a:lnTo>
                <a:lnTo>
                  <a:pt x="5428930" y="979669"/>
                </a:lnTo>
                <a:lnTo>
                  <a:pt x="5624101" y="904955"/>
                </a:lnTo>
                <a:lnTo>
                  <a:pt x="5602659" y="898927"/>
                </a:lnTo>
                <a:lnTo>
                  <a:pt x="5561490" y="885014"/>
                </a:lnTo>
                <a:lnTo>
                  <a:pt x="5522871" y="868456"/>
                </a:lnTo>
                <a:lnTo>
                  <a:pt x="5488373" y="848252"/>
                </a:lnTo>
                <a:lnTo>
                  <a:pt x="5458496" y="823975"/>
                </a:lnTo>
                <a:lnTo>
                  <a:pt x="5434672" y="794051"/>
                </a:lnTo>
                <a:lnTo>
                  <a:pt x="5417447" y="758052"/>
                </a:lnTo>
                <a:lnTo>
                  <a:pt x="5408679" y="714977"/>
                </a:lnTo>
                <a:lnTo>
                  <a:pt x="5407583" y="690724"/>
                </a:lnTo>
                <a:lnTo>
                  <a:pt x="5409465" y="662444"/>
                </a:lnTo>
                <a:lnTo>
                  <a:pt x="5424523" y="607743"/>
                </a:lnTo>
                <a:lnTo>
                  <a:pt x="5454399" y="555829"/>
                </a:lnTo>
                <a:lnTo>
                  <a:pt x="5497664" y="508561"/>
                </a:lnTo>
                <a:lnTo>
                  <a:pt x="5553843" y="466534"/>
                </a:lnTo>
                <a:lnTo>
                  <a:pt x="5621505" y="431464"/>
                </a:lnTo>
                <a:lnTo>
                  <a:pt x="5659552" y="416645"/>
                </a:lnTo>
                <a:lnTo>
                  <a:pt x="5700126" y="403994"/>
                </a:lnTo>
                <a:lnTo>
                  <a:pt x="5742939" y="393869"/>
                </a:lnTo>
                <a:lnTo>
                  <a:pt x="5787991" y="386269"/>
                </a:lnTo>
                <a:lnTo>
                  <a:pt x="5835283" y="381194"/>
                </a:lnTo>
                <a:lnTo>
                  <a:pt x="5844432" y="381194"/>
                </a:lnTo>
                <a:lnTo>
                  <a:pt x="5892939" y="393774"/>
                </a:lnTo>
                <a:lnTo>
                  <a:pt x="5936299" y="408640"/>
                </a:lnTo>
                <a:lnTo>
                  <a:pt x="5974705" y="425603"/>
                </a:lnTo>
                <a:lnTo>
                  <a:pt x="6008345" y="444472"/>
                </a:lnTo>
                <a:lnTo>
                  <a:pt x="6018304" y="438850"/>
                </a:lnTo>
                <a:lnTo>
                  <a:pt x="6051277" y="410737"/>
                </a:lnTo>
                <a:lnTo>
                  <a:pt x="6067303" y="382465"/>
                </a:lnTo>
                <a:lnTo>
                  <a:pt x="6067303" y="376747"/>
                </a:lnTo>
                <a:lnTo>
                  <a:pt x="6061331" y="337738"/>
                </a:lnTo>
                <a:lnTo>
                  <a:pt x="6052564" y="309530"/>
                </a:lnTo>
                <a:lnTo>
                  <a:pt x="6059425" y="286658"/>
                </a:lnTo>
                <a:lnTo>
                  <a:pt x="6163873" y="259212"/>
                </a:lnTo>
                <a:lnTo>
                  <a:pt x="6173236" y="272411"/>
                </a:lnTo>
                <a:lnTo>
                  <a:pt x="6180740" y="286086"/>
                </a:lnTo>
                <a:lnTo>
                  <a:pt x="6186387" y="300238"/>
                </a:lnTo>
                <a:lnTo>
                  <a:pt x="6190175" y="314866"/>
                </a:lnTo>
                <a:lnTo>
                  <a:pt x="6192009" y="329971"/>
                </a:lnTo>
                <a:lnTo>
                  <a:pt x="6191795" y="345552"/>
                </a:lnTo>
                <a:lnTo>
                  <a:pt x="6177048" y="397133"/>
                </a:lnTo>
                <a:lnTo>
                  <a:pt x="6152842" y="430106"/>
                </a:lnTo>
                <a:lnTo>
                  <a:pt x="6118868" y="456456"/>
                </a:lnTo>
                <a:lnTo>
                  <a:pt x="6079414" y="476469"/>
                </a:lnTo>
                <a:lnTo>
                  <a:pt x="6057901" y="484116"/>
                </a:lnTo>
                <a:lnTo>
                  <a:pt x="6072481" y="499793"/>
                </a:lnTo>
                <a:lnTo>
                  <a:pt x="6095353" y="533719"/>
                </a:lnTo>
                <a:lnTo>
                  <a:pt x="6109981" y="570981"/>
                </a:lnTo>
                <a:lnTo>
                  <a:pt x="6117224" y="611007"/>
                </a:lnTo>
                <a:lnTo>
                  <a:pt x="6118129" y="632020"/>
                </a:lnTo>
                <a:lnTo>
                  <a:pt x="6116271" y="659371"/>
                </a:lnTo>
                <a:lnTo>
                  <a:pt x="6101404" y="711213"/>
                </a:lnTo>
                <a:lnTo>
                  <a:pt x="6072052" y="759196"/>
                </a:lnTo>
                <a:lnTo>
                  <a:pt x="6030502" y="803033"/>
                </a:lnTo>
                <a:lnTo>
                  <a:pt x="5977468" y="842653"/>
                </a:lnTo>
                <a:lnTo>
                  <a:pt x="5914953" y="877914"/>
                </a:lnTo>
                <a:lnTo>
                  <a:pt x="5880264" y="893900"/>
                </a:lnTo>
                <a:lnTo>
                  <a:pt x="5843669" y="908743"/>
                </a:lnTo>
                <a:lnTo>
                  <a:pt x="5805550" y="922395"/>
                </a:lnTo>
                <a:lnTo>
                  <a:pt x="5765906" y="934855"/>
                </a:lnTo>
                <a:lnTo>
                  <a:pt x="5724737" y="946124"/>
                </a:lnTo>
                <a:lnTo>
                  <a:pt x="5624101" y="975857"/>
                </a:lnTo>
                <a:close/>
              </a:path>
              <a:path w="6195695" h="1536700">
                <a:moveTo>
                  <a:pt x="5832234" y="558831"/>
                </a:moveTo>
                <a:lnTo>
                  <a:pt x="5736172" y="503176"/>
                </a:lnTo>
                <a:lnTo>
                  <a:pt x="5714325" y="514088"/>
                </a:lnTo>
                <a:lnTo>
                  <a:pt x="5695289" y="527001"/>
                </a:lnTo>
                <a:lnTo>
                  <a:pt x="5665651" y="558831"/>
                </a:lnTo>
                <a:lnTo>
                  <a:pt x="5647640" y="597141"/>
                </a:lnTo>
                <a:lnTo>
                  <a:pt x="5641636" y="640406"/>
                </a:lnTo>
                <a:lnTo>
                  <a:pt x="5642566" y="663802"/>
                </a:lnTo>
                <a:lnTo>
                  <a:pt x="5649999" y="704590"/>
                </a:lnTo>
                <a:lnTo>
                  <a:pt x="5672990" y="751334"/>
                </a:lnTo>
                <a:lnTo>
                  <a:pt x="5795639" y="832528"/>
                </a:lnTo>
                <a:lnTo>
                  <a:pt x="5812507" y="818305"/>
                </a:lnTo>
                <a:lnTo>
                  <a:pt x="5842240" y="784569"/>
                </a:lnTo>
                <a:lnTo>
                  <a:pt x="5865779" y="744448"/>
                </a:lnTo>
                <a:lnTo>
                  <a:pt x="5877977" y="701945"/>
                </a:lnTo>
                <a:lnTo>
                  <a:pt x="5879502" y="680050"/>
                </a:lnTo>
                <a:lnTo>
                  <a:pt x="5878644" y="658942"/>
                </a:lnTo>
                <a:lnTo>
                  <a:pt x="5865778" y="607623"/>
                </a:lnTo>
                <a:lnTo>
                  <a:pt x="5841763" y="569599"/>
                </a:lnTo>
                <a:lnTo>
                  <a:pt x="5832234" y="558831"/>
                </a:lnTo>
                <a:close/>
              </a:path>
              <a:path w="6195695" h="1536700">
                <a:moveTo>
                  <a:pt x="5852818" y="1449300"/>
                </a:moveTo>
                <a:lnTo>
                  <a:pt x="5887983" y="1433005"/>
                </a:lnTo>
                <a:lnTo>
                  <a:pt x="5923625" y="1405177"/>
                </a:lnTo>
                <a:lnTo>
                  <a:pt x="5955407" y="1367558"/>
                </a:lnTo>
                <a:lnTo>
                  <a:pt x="5978993" y="1322744"/>
                </a:lnTo>
                <a:lnTo>
                  <a:pt x="5990787" y="1273427"/>
                </a:lnTo>
                <a:lnTo>
                  <a:pt x="5991573" y="1256416"/>
                </a:lnTo>
                <a:lnTo>
                  <a:pt x="5622577" y="1171791"/>
                </a:lnTo>
                <a:lnTo>
                  <a:pt x="5620544" y="1171283"/>
                </a:lnTo>
                <a:lnTo>
                  <a:pt x="5618383" y="1170774"/>
                </a:lnTo>
                <a:lnTo>
                  <a:pt x="5616096" y="1170266"/>
                </a:lnTo>
                <a:lnTo>
                  <a:pt x="5613809" y="1169758"/>
                </a:lnTo>
                <a:lnTo>
                  <a:pt x="5611395" y="1169250"/>
                </a:lnTo>
                <a:lnTo>
                  <a:pt x="5608854" y="1168742"/>
                </a:lnTo>
                <a:lnTo>
                  <a:pt x="5534902" y="1264040"/>
                </a:lnTo>
                <a:lnTo>
                  <a:pt x="5563778" y="1314286"/>
                </a:lnTo>
                <a:lnTo>
                  <a:pt x="5596703" y="1345044"/>
                </a:lnTo>
                <a:lnTo>
                  <a:pt x="5636728" y="1372871"/>
                </a:lnTo>
                <a:lnTo>
                  <a:pt x="5682686" y="1397506"/>
                </a:lnTo>
                <a:lnTo>
                  <a:pt x="5731289" y="1418090"/>
                </a:lnTo>
                <a:lnTo>
                  <a:pt x="5781416" y="1434362"/>
                </a:lnTo>
                <a:lnTo>
                  <a:pt x="5829637" y="1445608"/>
                </a:lnTo>
                <a:lnTo>
                  <a:pt x="5852818" y="1449300"/>
                </a:lnTo>
                <a:close/>
              </a:path>
            </a:pathLst>
          </a:custGeom>
          <a:ln w="585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97641" y="4421932"/>
            <a:ext cx="7342364" cy="1590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7103" y="6140119"/>
            <a:ext cx="7113792" cy="370762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009355" y="1839856"/>
            <a:ext cx="5308600" cy="1623695"/>
          </a:xfrm>
          <a:custGeom>
            <a:avLst/>
            <a:gdLst/>
            <a:ahLst/>
            <a:cxnLst/>
            <a:rect l="l" t="t" r="r" b="b"/>
            <a:pathLst>
              <a:path w="5308600" h="1623695">
                <a:moveTo>
                  <a:pt x="128094" y="79756"/>
                </a:moveTo>
                <a:lnTo>
                  <a:pt x="726673" y="58005"/>
                </a:lnTo>
                <a:lnTo>
                  <a:pt x="770630" y="75099"/>
                </a:lnTo>
                <a:lnTo>
                  <a:pt x="813077" y="94157"/>
                </a:lnTo>
                <a:lnTo>
                  <a:pt x="854013" y="115179"/>
                </a:lnTo>
                <a:lnTo>
                  <a:pt x="893438" y="138164"/>
                </a:lnTo>
                <a:lnTo>
                  <a:pt x="930925" y="163214"/>
                </a:lnTo>
                <a:lnTo>
                  <a:pt x="966045" y="190429"/>
                </a:lnTo>
                <a:lnTo>
                  <a:pt x="998798" y="219809"/>
                </a:lnTo>
                <a:lnTo>
                  <a:pt x="1029186" y="251355"/>
                </a:lnTo>
                <a:lnTo>
                  <a:pt x="1056778" y="285141"/>
                </a:lnTo>
                <a:lnTo>
                  <a:pt x="1081148" y="321243"/>
                </a:lnTo>
                <a:lnTo>
                  <a:pt x="1102296" y="359661"/>
                </a:lnTo>
                <a:lnTo>
                  <a:pt x="1120221" y="400395"/>
                </a:lnTo>
                <a:lnTo>
                  <a:pt x="1134496" y="443496"/>
                </a:lnTo>
                <a:lnTo>
                  <a:pt x="1144692" y="489014"/>
                </a:lnTo>
                <a:lnTo>
                  <a:pt x="1150810" y="536949"/>
                </a:lnTo>
                <a:lnTo>
                  <a:pt x="1152849" y="587300"/>
                </a:lnTo>
                <a:lnTo>
                  <a:pt x="1151162" y="638231"/>
                </a:lnTo>
                <a:lnTo>
                  <a:pt x="1146102" y="687097"/>
                </a:lnTo>
                <a:lnTo>
                  <a:pt x="1137668" y="733899"/>
                </a:lnTo>
                <a:lnTo>
                  <a:pt x="1125861" y="778636"/>
                </a:lnTo>
                <a:lnTo>
                  <a:pt x="1111108" y="821284"/>
                </a:lnTo>
                <a:lnTo>
                  <a:pt x="1093837" y="861817"/>
                </a:lnTo>
                <a:lnTo>
                  <a:pt x="1074049" y="900235"/>
                </a:lnTo>
                <a:lnTo>
                  <a:pt x="1051743" y="936539"/>
                </a:lnTo>
                <a:lnTo>
                  <a:pt x="1027297" y="970702"/>
                </a:lnTo>
                <a:lnTo>
                  <a:pt x="1001090" y="1002701"/>
                </a:lnTo>
                <a:lnTo>
                  <a:pt x="973119" y="1032534"/>
                </a:lnTo>
                <a:lnTo>
                  <a:pt x="943387" y="1060202"/>
                </a:lnTo>
                <a:lnTo>
                  <a:pt x="912269" y="1085680"/>
                </a:lnTo>
                <a:lnTo>
                  <a:pt x="880145" y="1108943"/>
                </a:lnTo>
                <a:lnTo>
                  <a:pt x="847014" y="1129990"/>
                </a:lnTo>
                <a:lnTo>
                  <a:pt x="812875" y="1148821"/>
                </a:lnTo>
                <a:lnTo>
                  <a:pt x="778133" y="1165437"/>
                </a:lnTo>
                <a:lnTo>
                  <a:pt x="708043" y="1192023"/>
                </a:lnTo>
                <a:lnTo>
                  <a:pt x="637551" y="1209746"/>
                </a:lnTo>
                <a:lnTo>
                  <a:pt x="569073" y="1218608"/>
                </a:lnTo>
                <a:lnTo>
                  <a:pt x="535740" y="1219716"/>
                </a:lnTo>
                <a:lnTo>
                  <a:pt x="145012" y="1219716"/>
                </a:lnTo>
                <a:lnTo>
                  <a:pt x="3222" y="1234217"/>
                </a:lnTo>
                <a:lnTo>
                  <a:pt x="21751" y="1153655"/>
                </a:lnTo>
                <a:lnTo>
                  <a:pt x="128094" y="1141570"/>
                </a:lnTo>
                <a:lnTo>
                  <a:pt x="128094" y="193350"/>
                </a:lnTo>
                <a:lnTo>
                  <a:pt x="0" y="145012"/>
                </a:lnTo>
                <a:lnTo>
                  <a:pt x="22557" y="79756"/>
                </a:lnTo>
                <a:lnTo>
                  <a:pt x="128094" y="79756"/>
                </a:lnTo>
                <a:close/>
              </a:path>
              <a:path w="5308600" h="1623695">
                <a:moveTo>
                  <a:pt x="420536" y="1122235"/>
                </a:moveTo>
                <a:lnTo>
                  <a:pt x="572799" y="1152849"/>
                </a:lnTo>
                <a:lnTo>
                  <a:pt x="597446" y="1143282"/>
                </a:lnTo>
                <a:lnTo>
                  <a:pt x="622244" y="1130695"/>
                </a:lnTo>
                <a:lnTo>
                  <a:pt x="672294" y="1096455"/>
                </a:lnTo>
                <a:lnTo>
                  <a:pt x="720631" y="1050636"/>
                </a:lnTo>
                <a:lnTo>
                  <a:pt x="764941" y="993738"/>
                </a:lnTo>
                <a:lnTo>
                  <a:pt x="785081" y="961236"/>
                </a:lnTo>
                <a:lnTo>
                  <a:pt x="803208" y="926166"/>
                </a:lnTo>
                <a:lnTo>
                  <a:pt x="819320" y="888529"/>
                </a:lnTo>
                <a:lnTo>
                  <a:pt x="833419" y="848323"/>
                </a:lnTo>
                <a:lnTo>
                  <a:pt x="844874" y="805776"/>
                </a:lnTo>
                <a:lnTo>
                  <a:pt x="853056" y="761114"/>
                </a:lnTo>
                <a:lnTo>
                  <a:pt x="857965" y="714337"/>
                </a:lnTo>
                <a:lnTo>
                  <a:pt x="859602" y="665446"/>
                </a:lnTo>
                <a:lnTo>
                  <a:pt x="858947" y="635462"/>
                </a:lnTo>
                <a:lnTo>
                  <a:pt x="853710" y="574436"/>
                </a:lnTo>
                <a:lnTo>
                  <a:pt x="843464" y="512377"/>
                </a:lnTo>
                <a:lnTo>
                  <a:pt x="829567" y="451552"/>
                </a:lnTo>
                <a:lnTo>
                  <a:pt x="812397" y="392792"/>
                </a:lnTo>
                <a:lnTo>
                  <a:pt x="792861" y="338815"/>
                </a:lnTo>
                <a:lnTo>
                  <a:pt x="771335" y="290503"/>
                </a:lnTo>
                <a:lnTo>
                  <a:pt x="749181" y="250423"/>
                </a:lnTo>
                <a:lnTo>
                  <a:pt x="575216" y="143401"/>
                </a:lnTo>
                <a:lnTo>
                  <a:pt x="420536" y="162736"/>
                </a:lnTo>
                <a:lnTo>
                  <a:pt x="420536" y="1122235"/>
                </a:lnTo>
                <a:close/>
              </a:path>
              <a:path w="5308600" h="1623695">
                <a:moveTo>
                  <a:pt x="1675691" y="214296"/>
                </a:moveTo>
                <a:lnTo>
                  <a:pt x="1445282" y="328695"/>
                </a:lnTo>
                <a:lnTo>
                  <a:pt x="1342968" y="118426"/>
                </a:lnTo>
                <a:lnTo>
                  <a:pt x="1572571" y="4833"/>
                </a:lnTo>
                <a:lnTo>
                  <a:pt x="1675691" y="214296"/>
                </a:lnTo>
                <a:close/>
              </a:path>
              <a:path w="5308600" h="1623695">
                <a:moveTo>
                  <a:pt x="1381638" y="1219716"/>
                </a:moveTo>
                <a:lnTo>
                  <a:pt x="1259183" y="1234217"/>
                </a:lnTo>
                <a:lnTo>
                  <a:pt x="1274489" y="1153655"/>
                </a:lnTo>
                <a:lnTo>
                  <a:pt x="1367136" y="1141570"/>
                </a:lnTo>
                <a:lnTo>
                  <a:pt x="1367136" y="563937"/>
                </a:lnTo>
                <a:lnTo>
                  <a:pt x="1254349" y="572799"/>
                </a:lnTo>
                <a:lnTo>
                  <a:pt x="1239042" y="515600"/>
                </a:lnTo>
                <a:lnTo>
                  <a:pt x="1525039" y="396367"/>
                </a:lnTo>
                <a:lnTo>
                  <a:pt x="1621714" y="447927"/>
                </a:lnTo>
                <a:lnTo>
                  <a:pt x="1621714" y="1106123"/>
                </a:lnTo>
                <a:lnTo>
                  <a:pt x="1724028" y="1154460"/>
                </a:lnTo>
                <a:lnTo>
                  <a:pt x="1705499" y="1219716"/>
                </a:lnTo>
                <a:lnTo>
                  <a:pt x="1381638" y="1219716"/>
                </a:lnTo>
                <a:close/>
              </a:path>
              <a:path w="5308600" h="1623695">
                <a:moveTo>
                  <a:pt x="2052719" y="1031200"/>
                </a:moveTo>
                <a:lnTo>
                  <a:pt x="2613434" y="1130292"/>
                </a:lnTo>
                <a:lnTo>
                  <a:pt x="2642890" y="1169264"/>
                </a:lnTo>
                <a:lnTo>
                  <a:pt x="2654119" y="1207027"/>
                </a:lnTo>
                <a:lnTo>
                  <a:pt x="2656133" y="1232606"/>
                </a:lnTo>
                <a:lnTo>
                  <a:pt x="2655151" y="1260778"/>
                </a:lnTo>
                <a:lnTo>
                  <a:pt x="2647296" y="1316970"/>
                </a:lnTo>
                <a:lnTo>
                  <a:pt x="2631209" y="1372609"/>
                </a:lnTo>
                <a:lnTo>
                  <a:pt x="2604623" y="1425578"/>
                </a:lnTo>
                <a:lnTo>
                  <a:pt x="2566834" y="1475200"/>
                </a:lnTo>
                <a:lnTo>
                  <a:pt x="2515878" y="1519509"/>
                </a:lnTo>
                <a:lnTo>
                  <a:pt x="2451101" y="1557877"/>
                </a:lnTo>
                <a:lnTo>
                  <a:pt x="2412834" y="1574191"/>
                </a:lnTo>
                <a:lnTo>
                  <a:pt x="2370538" y="1588491"/>
                </a:lnTo>
                <a:lnTo>
                  <a:pt x="2324215" y="1600777"/>
                </a:lnTo>
                <a:lnTo>
                  <a:pt x="2284030" y="1608898"/>
                </a:lnTo>
                <a:lnTo>
                  <a:pt x="2240817" y="1615214"/>
                </a:lnTo>
                <a:lnTo>
                  <a:pt x="2194574" y="1619725"/>
                </a:lnTo>
                <a:lnTo>
                  <a:pt x="2145302" y="1622432"/>
                </a:lnTo>
                <a:lnTo>
                  <a:pt x="2093001" y="1623334"/>
                </a:lnTo>
                <a:lnTo>
                  <a:pt x="2076133" y="1621496"/>
                </a:lnTo>
                <a:lnTo>
                  <a:pt x="2021300" y="1608430"/>
                </a:lnTo>
                <a:lnTo>
                  <a:pt x="1982731" y="1593828"/>
                </a:lnTo>
                <a:lnTo>
                  <a:pt x="1944363" y="1574997"/>
                </a:lnTo>
                <a:lnTo>
                  <a:pt x="1907808" y="1552137"/>
                </a:lnTo>
                <a:lnTo>
                  <a:pt x="1874676" y="1525451"/>
                </a:lnTo>
                <a:lnTo>
                  <a:pt x="1846379" y="1495240"/>
                </a:lnTo>
                <a:lnTo>
                  <a:pt x="1824325" y="1461807"/>
                </a:lnTo>
                <a:lnTo>
                  <a:pt x="1810125" y="1425453"/>
                </a:lnTo>
                <a:lnTo>
                  <a:pt x="1805392" y="1386480"/>
                </a:lnTo>
                <a:lnTo>
                  <a:pt x="1805392" y="1380573"/>
                </a:lnTo>
                <a:lnTo>
                  <a:pt x="1961684" y="1204409"/>
                </a:lnTo>
                <a:lnTo>
                  <a:pt x="1938295" y="1189379"/>
                </a:lnTo>
                <a:lnTo>
                  <a:pt x="1898618" y="1153730"/>
                </a:lnTo>
                <a:lnTo>
                  <a:pt x="1868760" y="1110831"/>
                </a:lnTo>
                <a:lnTo>
                  <a:pt x="1850835" y="1061889"/>
                </a:lnTo>
                <a:lnTo>
                  <a:pt x="1846479" y="1035228"/>
                </a:lnTo>
                <a:lnTo>
                  <a:pt x="2052719" y="956277"/>
                </a:lnTo>
                <a:lnTo>
                  <a:pt x="2030061" y="949907"/>
                </a:lnTo>
                <a:lnTo>
                  <a:pt x="1986557" y="935204"/>
                </a:lnTo>
                <a:lnTo>
                  <a:pt x="1945747" y="917707"/>
                </a:lnTo>
                <a:lnTo>
                  <a:pt x="1909293" y="896358"/>
                </a:lnTo>
                <a:lnTo>
                  <a:pt x="1877722" y="870704"/>
                </a:lnTo>
                <a:lnTo>
                  <a:pt x="1852547" y="839083"/>
                </a:lnTo>
                <a:lnTo>
                  <a:pt x="1834345" y="801043"/>
                </a:lnTo>
                <a:lnTo>
                  <a:pt x="1825080" y="755525"/>
                </a:lnTo>
                <a:lnTo>
                  <a:pt x="1823922" y="729896"/>
                </a:lnTo>
                <a:lnTo>
                  <a:pt x="1825911" y="700012"/>
                </a:lnTo>
                <a:lnTo>
                  <a:pt x="1841822" y="642209"/>
                </a:lnTo>
                <a:lnTo>
                  <a:pt x="1873392" y="587351"/>
                </a:lnTo>
                <a:lnTo>
                  <a:pt x="1919111" y="537402"/>
                </a:lnTo>
                <a:lnTo>
                  <a:pt x="1978476" y="492992"/>
                </a:lnTo>
                <a:lnTo>
                  <a:pt x="2012740" y="473506"/>
                </a:lnTo>
                <a:lnTo>
                  <a:pt x="2049975" y="455933"/>
                </a:lnTo>
                <a:lnTo>
                  <a:pt x="2090181" y="440274"/>
                </a:lnTo>
                <a:lnTo>
                  <a:pt x="2133055" y="426905"/>
                </a:lnTo>
                <a:lnTo>
                  <a:pt x="2178296" y="416206"/>
                </a:lnTo>
                <a:lnTo>
                  <a:pt x="2225903" y="408175"/>
                </a:lnTo>
                <a:lnTo>
                  <a:pt x="2275877" y="402812"/>
                </a:lnTo>
                <a:lnTo>
                  <a:pt x="2285545" y="402812"/>
                </a:lnTo>
                <a:lnTo>
                  <a:pt x="2336803" y="416105"/>
                </a:lnTo>
                <a:lnTo>
                  <a:pt x="2382623" y="431815"/>
                </a:lnTo>
                <a:lnTo>
                  <a:pt x="2423206" y="449740"/>
                </a:lnTo>
                <a:lnTo>
                  <a:pt x="2458754" y="469679"/>
                </a:lnTo>
                <a:lnTo>
                  <a:pt x="2469278" y="463738"/>
                </a:lnTo>
                <a:lnTo>
                  <a:pt x="2504121" y="434030"/>
                </a:lnTo>
                <a:lnTo>
                  <a:pt x="2521056" y="404155"/>
                </a:lnTo>
                <a:lnTo>
                  <a:pt x="2521056" y="398113"/>
                </a:lnTo>
                <a:lnTo>
                  <a:pt x="2514745" y="356891"/>
                </a:lnTo>
                <a:lnTo>
                  <a:pt x="2505481" y="327083"/>
                </a:lnTo>
                <a:lnTo>
                  <a:pt x="2512731" y="302915"/>
                </a:lnTo>
                <a:lnTo>
                  <a:pt x="2623102" y="273912"/>
                </a:lnTo>
                <a:lnTo>
                  <a:pt x="2632996" y="287860"/>
                </a:lnTo>
                <a:lnTo>
                  <a:pt x="2640926" y="302310"/>
                </a:lnTo>
                <a:lnTo>
                  <a:pt x="2646893" y="317265"/>
                </a:lnTo>
                <a:lnTo>
                  <a:pt x="2650896" y="332723"/>
                </a:lnTo>
                <a:lnTo>
                  <a:pt x="2652835" y="348684"/>
                </a:lnTo>
                <a:lnTo>
                  <a:pt x="2652608" y="365149"/>
                </a:lnTo>
                <a:lnTo>
                  <a:pt x="2637024" y="419655"/>
                </a:lnTo>
                <a:lnTo>
                  <a:pt x="2611446" y="454498"/>
                </a:lnTo>
                <a:lnTo>
                  <a:pt x="2575545" y="482342"/>
                </a:lnTo>
                <a:lnTo>
                  <a:pt x="2533854" y="503490"/>
                </a:lnTo>
                <a:lnTo>
                  <a:pt x="2511120" y="511572"/>
                </a:lnTo>
                <a:lnTo>
                  <a:pt x="2526528" y="528137"/>
                </a:lnTo>
                <a:lnTo>
                  <a:pt x="2550696" y="563988"/>
                </a:lnTo>
                <a:lnTo>
                  <a:pt x="2566154" y="603362"/>
                </a:lnTo>
                <a:lnTo>
                  <a:pt x="2573808" y="645658"/>
                </a:lnTo>
                <a:lnTo>
                  <a:pt x="2574764" y="667863"/>
                </a:lnTo>
                <a:lnTo>
                  <a:pt x="2572801" y="696765"/>
                </a:lnTo>
                <a:lnTo>
                  <a:pt x="2557091" y="751547"/>
                </a:lnTo>
                <a:lnTo>
                  <a:pt x="2526075" y="802251"/>
                </a:lnTo>
                <a:lnTo>
                  <a:pt x="2482168" y="848575"/>
                </a:lnTo>
                <a:lnTo>
                  <a:pt x="2426127" y="890442"/>
                </a:lnTo>
                <a:lnTo>
                  <a:pt x="2360065" y="927702"/>
                </a:lnTo>
                <a:lnTo>
                  <a:pt x="2323409" y="944595"/>
                </a:lnTo>
                <a:lnTo>
                  <a:pt x="2284739" y="960280"/>
                </a:lnTo>
                <a:lnTo>
                  <a:pt x="2244458" y="974705"/>
                </a:lnTo>
                <a:lnTo>
                  <a:pt x="2202566" y="987872"/>
                </a:lnTo>
                <a:lnTo>
                  <a:pt x="2159062" y="999780"/>
                </a:lnTo>
                <a:lnTo>
                  <a:pt x="2052719" y="1031200"/>
                </a:lnTo>
                <a:close/>
              </a:path>
              <a:path w="5308600" h="1623695">
                <a:moveTo>
                  <a:pt x="2272655" y="590523"/>
                </a:moveTo>
                <a:lnTo>
                  <a:pt x="2171146" y="531712"/>
                </a:lnTo>
                <a:lnTo>
                  <a:pt x="2148060" y="543243"/>
                </a:lnTo>
                <a:lnTo>
                  <a:pt x="2127945" y="556888"/>
                </a:lnTo>
                <a:lnTo>
                  <a:pt x="2096626" y="590523"/>
                </a:lnTo>
                <a:lnTo>
                  <a:pt x="2077593" y="631005"/>
                </a:lnTo>
                <a:lnTo>
                  <a:pt x="2071249" y="676725"/>
                </a:lnTo>
                <a:lnTo>
                  <a:pt x="2072231" y="701447"/>
                </a:lnTo>
                <a:lnTo>
                  <a:pt x="2080085" y="744548"/>
                </a:lnTo>
                <a:lnTo>
                  <a:pt x="2104380" y="793943"/>
                </a:lnTo>
                <a:lnTo>
                  <a:pt x="2233985" y="879742"/>
                </a:lnTo>
                <a:lnTo>
                  <a:pt x="2251809" y="864712"/>
                </a:lnTo>
                <a:lnTo>
                  <a:pt x="2283229" y="829063"/>
                </a:lnTo>
                <a:lnTo>
                  <a:pt x="2308103" y="786667"/>
                </a:lnTo>
                <a:lnTo>
                  <a:pt x="2320993" y="741754"/>
                </a:lnTo>
                <a:lnTo>
                  <a:pt x="2322604" y="718617"/>
                </a:lnTo>
                <a:lnTo>
                  <a:pt x="2321697" y="696311"/>
                </a:lnTo>
                <a:lnTo>
                  <a:pt x="2314447" y="658044"/>
                </a:lnTo>
                <a:lnTo>
                  <a:pt x="2291990" y="614289"/>
                </a:lnTo>
                <a:lnTo>
                  <a:pt x="2272655" y="590523"/>
                </a:lnTo>
                <a:close/>
              </a:path>
              <a:path w="5308600" h="1623695">
                <a:moveTo>
                  <a:pt x="2294407" y="1531493"/>
                </a:moveTo>
                <a:lnTo>
                  <a:pt x="2331566" y="1514273"/>
                </a:lnTo>
                <a:lnTo>
                  <a:pt x="2369229" y="1484867"/>
                </a:lnTo>
                <a:lnTo>
                  <a:pt x="2402814" y="1445115"/>
                </a:lnTo>
                <a:lnTo>
                  <a:pt x="2427738" y="1397759"/>
                </a:lnTo>
                <a:lnTo>
                  <a:pt x="2440200" y="1345645"/>
                </a:lnTo>
                <a:lnTo>
                  <a:pt x="2441031" y="1327670"/>
                </a:lnTo>
                <a:lnTo>
                  <a:pt x="2051108" y="1238245"/>
                </a:lnTo>
                <a:lnTo>
                  <a:pt x="2048960" y="1237708"/>
                </a:lnTo>
                <a:lnTo>
                  <a:pt x="2036607" y="1235023"/>
                </a:lnTo>
                <a:lnTo>
                  <a:pt x="1958461" y="1335726"/>
                </a:lnTo>
                <a:lnTo>
                  <a:pt x="1975782" y="1371677"/>
                </a:lnTo>
                <a:lnTo>
                  <a:pt x="2005187" y="1405413"/>
                </a:lnTo>
                <a:lnTo>
                  <a:pt x="2044059" y="1436429"/>
                </a:lnTo>
                <a:lnTo>
                  <a:pt x="2089778" y="1464223"/>
                </a:lnTo>
                <a:lnTo>
                  <a:pt x="2140029" y="1488191"/>
                </a:lnTo>
                <a:lnTo>
                  <a:pt x="2192495" y="1507727"/>
                </a:lnTo>
                <a:lnTo>
                  <a:pt x="2244760" y="1522329"/>
                </a:lnTo>
                <a:lnTo>
                  <a:pt x="2269911" y="1527591"/>
                </a:lnTo>
                <a:lnTo>
                  <a:pt x="2294407" y="1531493"/>
                </a:lnTo>
                <a:close/>
              </a:path>
              <a:path w="5308600" h="1623695">
                <a:moveTo>
                  <a:pt x="3141918" y="214296"/>
                </a:moveTo>
                <a:lnTo>
                  <a:pt x="2911509" y="328695"/>
                </a:lnTo>
                <a:lnTo>
                  <a:pt x="2809195" y="118426"/>
                </a:lnTo>
                <a:lnTo>
                  <a:pt x="3038798" y="4833"/>
                </a:lnTo>
                <a:lnTo>
                  <a:pt x="3141918" y="214296"/>
                </a:lnTo>
                <a:close/>
              </a:path>
              <a:path w="5308600" h="1623695">
                <a:moveTo>
                  <a:pt x="2847865" y="1219716"/>
                </a:moveTo>
                <a:lnTo>
                  <a:pt x="2725410" y="1234217"/>
                </a:lnTo>
                <a:lnTo>
                  <a:pt x="2740716" y="1153655"/>
                </a:lnTo>
                <a:lnTo>
                  <a:pt x="2833363" y="1141570"/>
                </a:lnTo>
                <a:lnTo>
                  <a:pt x="2833363" y="563937"/>
                </a:lnTo>
                <a:lnTo>
                  <a:pt x="2720576" y="572799"/>
                </a:lnTo>
                <a:lnTo>
                  <a:pt x="2705269" y="515600"/>
                </a:lnTo>
                <a:lnTo>
                  <a:pt x="2991266" y="396367"/>
                </a:lnTo>
                <a:lnTo>
                  <a:pt x="3087941" y="447927"/>
                </a:lnTo>
                <a:lnTo>
                  <a:pt x="3087941" y="1106123"/>
                </a:lnTo>
                <a:lnTo>
                  <a:pt x="3190255" y="1154460"/>
                </a:lnTo>
                <a:lnTo>
                  <a:pt x="3171726" y="1219716"/>
                </a:lnTo>
                <a:lnTo>
                  <a:pt x="2847865" y="1219716"/>
                </a:lnTo>
                <a:close/>
              </a:path>
              <a:path w="5308600" h="1623695">
                <a:moveTo>
                  <a:pt x="3354599" y="1044090"/>
                </a:moveTo>
                <a:lnTo>
                  <a:pt x="3354599" y="481763"/>
                </a:lnTo>
                <a:lnTo>
                  <a:pt x="3249062" y="483375"/>
                </a:lnTo>
                <a:lnTo>
                  <a:pt x="3260341" y="423758"/>
                </a:lnTo>
                <a:lnTo>
                  <a:pt x="3383601" y="378643"/>
                </a:lnTo>
                <a:lnTo>
                  <a:pt x="3481082" y="201406"/>
                </a:lnTo>
                <a:lnTo>
                  <a:pt x="3485513" y="201204"/>
                </a:lnTo>
                <a:lnTo>
                  <a:pt x="3529621" y="205937"/>
                </a:lnTo>
                <a:lnTo>
                  <a:pt x="3575642" y="214296"/>
                </a:lnTo>
                <a:lnTo>
                  <a:pt x="3616427" y="223963"/>
                </a:lnTo>
                <a:lnTo>
                  <a:pt x="3619650" y="225575"/>
                </a:lnTo>
                <a:lnTo>
                  <a:pt x="3609176" y="416508"/>
                </a:lnTo>
                <a:lnTo>
                  <a:pt x="3830723" y="397173"/>
                </a:lnTo>
                <a:lnTo>
                  <a:pt x="3813805" y="492237"/>
                </a:lnTo>
                <a:lnTo>
                  <a:pt x="3609176" y="481763"/>
                </a:lnTo>
                <a:lnTo>
                  <a:pt x="3609176" y="980445"/>
                </a:lnTo>
                <a:lnTo>
                  <a:pt x="3609176" y="986353"/>
                </a:lnTo>
                <a:lnTo>
                  <a:pt x="3609445" y="991858"/>
                </a:lnTo>
                <a:lnTo>
                  <a:pt x="3609982" y="996961"/>
                </a:lnTo>
                <a:lnTo>
                  <a:pt x="3610519" y="1002063"/>
                </a:lnTo>
                <a:lnTo>
                  <a:pt x="3611593" y="1006763"/>
                </a:lnTo>
                <a:lnTo>
                  <a:pt x="3613205" y="1011059"/>
                </a:lnTo>
                <a:lnTo>
                  <a:pt x="3678460" y="1080343"/>
                </a:lnTo>
                <a:lnTo>
                  <a:pt x="3833946" y="1015893"/>
                </a:lnTo>
                <a:lnTo>
                  <a:pt x="3858920" y="1068258"/>
                </a:lnTo>
                <a:lnTo>
                  <a:pt x="3821459" y="1093233"/>
                </a:lnTo>
                <a:lnTo>
                  <a:pt x="3779541" y="1119214"/>
                </a:lnTo>
                <a:lnTo>
                  <a:pt x="3731430" y="1148015"/>
                </a:lnTo>
                <a:lnTo>
                  <a:pt x="3682388" y="1176817"/>
                </a:lnTo>
                <a:lnTo>
                  <a:pt x="3637373" y="1202798"/>
                </a:lnTo>
                <a:lnTo>
                  <a:pt x="3623955" y="1210477"/>
                </a:lnTo>
                <a:lnTo>
                  <a:pt x="3611895" y="1217400"/>
                </a:lnTo>
                <a:lnTo>
                  <a:pt x="3601196" y="1223568"/>
                </a:lnTo>
                <a:lnTo>
                  <a:pt x="3591855" y="1228981"/>
                </a:lnTo>
                <a:lnTo>
                  <a:pt x="3580308" y="1235694"/>
                </a:lnTo>
                <a:lnTo>
                  <a:pt x="3574535" y="1239320"/>
                </a:lnTo>
                <a:lnTo>
                  <a:pt x="3574535" y="1239857"/>
                </a:lnTo>
                <a:lnTo>
                  <a:pt x="3561040" y="1239076"/>
                </a:lnTo>
                <a:lnTo>
                  <a:pt x="3518141" y="1227370"/>
                </a:lnTo>
                <a:lnTo>
                  <a:pt x="3473882" y="1204107"/>
                </a:lnTo>
                <a:lnTo>
                  <a:pt x="3431637" y="1172486"/>
                </a:lnTo>
                <a:lnTo>
                  <a:pt x="3395283" y="1135050"/>
                </a:lnTo>
                <a:lnTo>
                  <a:pt x="3368697" y="1095247"/>
                </a:lnTo>
                <a:lnTo>
                  <a:pt x="3355480" y="1056350"/>
                </a:lnTo>
                <a:lnTo>
                  <a:pt x="3354599" y="1044090"/>
                </a:lnTo>
                <a:close/>
              </a:path>
              <a:path w="5308600" h="1623695">
                <a:moveTo>
                  <a:pt x="4671791" y="1126264"/>
                </a:moveTo>
                <a:lnTo>
                  <a:pt x="4749937" y="1114179"/>
                </a:lnTo>
                <a:lnTo>
                  <a:pt x="4770883" y="1193936"/>
                </a:lnTo>
                <a:lnTo>
                  <a:pt x="4471996" y="1239857"/>
                </a:lnTo>
                <a:lnTo>
                  <a:pt x="4430683" y="1209872"/>
                </a:lnTo>
                <a:lnTo>
                  <a:pt x="4402410" y="1169667"/>
                </a:lnTo>
                <a:lnTo>
                  <a:pt x="4389017" y="1143987"/>
                </a:lnTo>
                <a:lnTo>
                  <a:pt x="4389017" y="1113374"/>
                </a:lnTo>
                <a:lnTo>
                  <a:pt x="4123161" y="1239857"/>
                </a:lnTo>
                <a:lnTo>
                  <a:pt x="4085271" y="1222636"/>
                </a:lnTo>
                <a:lnTo>
                  <a:pt x="4051359" y="1201589"/>
                </a:lnTo>
                <a:lnTo>
                  <a:pt x="4021425" y="1176716"/>
                </a:lnTo>
                <a:lnTo>
                  <a:pt x="3995469" y="1148015"/>
                </a:lnTo>
                <a:lnTo>
                  <a:pt x="3974498" y="1115690"/>
                </a:lnTo>
                <a:lnTo>
                  <a:pt x="3959518" y="1079940"/>
                </a:lnTo>
                <a:lnTo>
                  <a:pt x="3950530" y="1040767"/>
                </a:lnTo>
                <a:lnTo>
                  <a:pt x="3947534" y="998169"/>
                </a:lnTo>
                <a:lnTo>
                  <a:pt x="3947711" y="991195"/>
                </a:lnTo>
                <a:lnTo>
                  <a:pt x="3954282" y="951141"/>
                </a:lnTo>
                <a:lnTo>
                  <a:pt x="4389017" y="797568"/>
                </a:lnTo>
                <a:lnTo>
                  <a:pt x="4389017" y="642888"/>
                </a:lnTo>
                <a:lnTo>
                  <a:pt x="4361600" y="608901"/>
                </a:lnTo>
                <a:lnTo>
                  <a:pt x="4324265" y="579546"/>
                </a:lnTo>
                <a:lnTo>
                  <a:pt x="4281919" y="555352"/>
                </a:lnTo>
                <a:lnTo>
                  <a:pt x="4239171" y="538963"/>
                </a:lnTo>
                <a:lnTo>
                  <a:pt x="4188416" y="556687"/>
                </a:lnTo>
                <a:lnTo>
                  <a:pt x="4198159" y="611444"/>
                </a:lnTo>
                <a:lnTo>
                  <a:pt x="4207223" y="649157"/>
                </a:lnTo>
                <a:lnTo>
                  <a:pt x="4222252" y="700893"/>
                </a:lnTo>
                <a:lnTo>
                  <a:pt x="4039376" y="775817"/>
                </a:lnTo>
                <a:lnTo>
                  <a:pt x="3955590" y="553464"/>
                </a:lnTo>
                <a:lnTo>
                  <a:pt x="3954785" y="551853"/>
                </a:lnTo>
                <a:lnTo>
                  <a:pt x="4352764" y="395562"/>
                </a:lnTo>
                <a:lnTo>
                  <a:pt x="4399893" y="409660"/>
                </a:lnTo>
                <a:lnTo>
                  <a:pt x="4448381" y="428844"/>
                </a:lnTo>
                <a:lnTo>
                  <a:pt x="4483854" y="446190"/>
                </a:lnTo>
                <a:lnTo>
                  <a:pt x="4519503" y="467338"/>
                </a:lnTo>
                <a:lnTo>
                  <a:pt x="4554523" y="492413"/>
                </a:lnTo>
                <a:lnTo>
                  <a:pt x="4586345" y="522020"/>
                </a:lnTo>
                <a:lnTo>
                  <a:pt x="4614139" y="556309"/>
                </a:lnTo>
                <a:lnTo>
                  <a:pt x="4635488" y="595583"/>
                </a:lnTo>
                <a:lnTo>
                  <a:pt x="4643595" y="617108"/>
                </a:lnTo>
                <a:lnTo>
                  <a:pt x="4643595" y="988502"/>
                </a:lnTo>
                <a:lnTo>
                  <a:pt x="4643318" y="995853"/>
                </a:lnTo>
                <a:lnTo>
                  <a:pt x="4643292" y="1004211"/>
                </a:lnTo>
                <a:lnTo>
                  <a:pt x="4645810" y="1045902"/>
                </a:lnTo>
                <a:lnTo>
                  <a:pt x="4652960" y="1089205"/>
                </a:lnTo>
                <a:lnTo>
                  <a:pt x="4666421" y="1124115"/>
                </a:lnTo>
                <a:lnTo>
                  <a:pt x="4671791" y="1126264"/>
                </a:lnTo>
                <a:close/>
              </a:path>
              <a:path w="5308600" h="1623695">
                <a:moveTo>
                  <a:pt x="4257700" y="1093233"/>
                </a:moveTo>
                <a:lnTo>
                  <a:pt x="4389017" y="1046507"/>
                </a:lnTo>
                <a:lnTo>
                  <a:pt x="4389017" y="859602"/>
                </a:lnTo>
                <a:lnTo>
                  <a:pt x="4210168" y="928885"/>
                </a:lnTo>
                <a:lnTo>
                  <a:pt x="4196473" y="980445"/>
                </a:lnTo>
                <a:lnTo>
                  <a:pt x="4197127" y="996633"/>
                </a:lnTo>
                <a:lnTo>
                  <a:pt x="4206946" y="1036436"/>
                </a:lnTo>
                <a:lnTo>
                  <a:pt x="4231920" y="1071884"/>
                </a:lnTo>
                <a:lnTo>
                  <a:pt x="4257700" y="1093233"/>
                </a:lnTo>
                <a:close/>
              </a:path>
              <a:path w="5308600" h="1623695">
                <a:moveTo>
                  <a:pt x="4965838" y="1219716"/>
                </a:moveTo>
                <a:lnTo>
                  <a:pt x="4843383" y="1234217"/>
                </a:lnTo>
                <a:lnTo>
                  <a:pt x="4858690" y="1153655"/>
                </a:lnTo>
                <a:lnTo>
                  <a:pt x="4951337" y="1141570"/>
                </a:lnTo>
                <a:lnTo>
                  <a:pt x="4951337" y="167570"/>
                </a:lnTo>
                <a:lnTo>
                  <a:pt x="4838550" y="176431"/>
                </a:lnTo>
                <a:lnTo>
                  <a:pt x="4823242" y="119232"/>
                </a:lnTo>
                <a:lnTo>
                  <a:pt x="5109239" y="0"/>
                </a:lnTo>
                <a:lnTo>
                  <a:pt x="5205914" y="51560"/>
                </a:lnTo>
                <a:lnTo>
                  <a:pt x="5205914" y="1106123"/>
                </a:lnTo>
                <a:lnTo>
                  <a:pt x="5308229" y="1154460"/>
                </a:lnTo>
                <a:lnTo>
                  <a:pt x="5289699" y="1219716"/>
                </a:lnTo>
                <a:lnTo>
                  <a:pt x="4965838" y="1219716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980605" y="1901084"/>
            <a:ext cx="1476375" cy="1173480"/>
          </a:xfrm>
          <a:custGeom>
            <a:avLst/>
            <a:gdLst/>
            <a:ahLst/>
            <a:cxnLst/>
            <a:rect l="l" t="t" r="r" b="b"/>
            <a:pathLst>
              <a:path w="1476375" h="1173480">
                <a:moveTo>
                  <a:pt x="1347811" y="96674"/>
                </a:moveTo>
                <a:lnTo>
                  <a:pt x="1347811" y="1044895"/>
                </a:lnTo>
                <a:lnTo>
                  <a:pt x="1475905" y="1093233"/>
                </a:lnTo>
                <a:lnTo>
                  <a:pt x="1453347" y="1158489"/>
                </a:lnTo>
                <a:lnTo>
                  <a:pt x="1071481" y="1158489"/>
                </a:lnTo>
                <a:lnTo>
                  <a:pt x="929691" y="1172990"/>
                </a:lnTo>
                <a:lnTo>
                  <a:pt x="948221" y="1092427"/>
                </a:lnTo>
                <a:lnTo>
                  <a:pt x="1054563" y="1080343"/>
                </a:lnTo>
                <a:lnTo>
                  <a:pt x="1054563" y="538157"/>
                </a:lnTo>
                <a:lnTo>
                  <a:pt x="1084371" y="309360"/>
                </a:lnTo>
                <a:lnTo>
                  <a:pt x="738758" y="1135931"/>
                </a:lnTo>
                <a:lnTo>
                  <a:pt x="563937" y="1166545"/>
                </a:lnTo>
                <a:lnTo>
                  <a:pt x="210268" y="349641"/>
                </a:lnTo>
                <a:lnTo>
                  <a:pt x="223964" y="534129"/>
                </a:lnTo>
                <a:lnTo>
                  <a:pt x="223964" y="1044895"/>
                </a:lnTo>
                <a:lnTo>
                  <a:pt x="352058" y="1093233"/>
                </a:lnTo>
                <a:lnTo>
                  <a:pt x="329500" y="1158489"/>
                </a:lnTo>
                <a:lnTo>
                  <a:pt x="145012" y="1158489"/>
                </a:lnTo>
                <a:lnTo>
                  <a:pt x="3222" y="1172990"/>
                </a:lnTo>
                <a:lnTo>
                  <a:pt x="21752" y="1092427"/>
                </a:lnTo>
                <a:lnTo>
                  <a:pt x="128094" y="1080343"/>
                </a:lnTo>
                <a:lnTo>
                  <a:pt x="128094" y="132122"/>
                </a:lnTo>
                <a:lnTo>
                  <a:pt x="0" y="83784"/>
                </a:lnTo>
                <a:lnTo>
                  <a:pt x="22557" y="18529"/>
                </a:lnTo>
                <a:lnTo>
                  <a:pt x="128094" y="18529"/>
                </a:lnTo>
                <a:lnTo>
                  <a:pt x="377032" y="0"/>
                </a:lnTo>
                <a:lnTo>
                  <a:pt x="733924" y="899077"/>
                </a:lnTo>
                <a:lnTo>
                  <a:pt x="1105317" y="18529"/>
                </a:lnTo>
                <a:lnTo>
                  <a:pt x="1330893" y="18529"/>
                </a:lnTo>
                <a:lnTo>
                  <a:pt x="1472683" y="4028"/>
                </a:lnTo>
                <a:lnTo>
                  <a:pt x="1454153" y="84590"/>
                </a:lnTo>
                <a:lnTo>
                  <a:pt x="1347811" y="96674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584594" y="1839856"/>
            <a:ext cx="6546850" cy="1623695"/>
          </a:xfrm>
          <a:custGeom>
            <a:avLst/>
            <a:gdLst/>
            <a:ahLst/>
            <a:cxnLst/>
            <a:rect l="l" t="t" r="r" b="b"/>
            <a:pathLst>
              <a:path w="6546850" h="1623695">
                <a:moveTo>
                  <a:pt x="724256" y="1126264"/>
                </a:moveTo>
                <a:lnTo>
                  <a:pt x="802402" y="1114179"/>
                </a:lnTo>
                <a:lnTo>
                  <a:pt x="823348" y="1193936"/>
                </a:lnTo>
                <a:lnTo>
                  <a:pt x="524461" y="1239857"/>
                </a:lnTo>
                <a:lnTo>
                  <a:pt x="483148" y="1209872"/>
                </a:lnTo>
                <a:lnTo>
                  <a:pt x="454875" y="1169667"/>
                </a:lnTo>
                <a:lnTo>
                  <a:pt x="441482" y="1143987"/>
                </a:lnTo>
                <a:lnTo>
                  <a:pt x="441482" y="1113374"/>
                </a:lnTo>
                <a:lnTo>
                  <a:pt x="175625" y="1239857"/>
                </a:lnTo>
                <a:lnTo>
                  <a:pt x="137736" y="1222636"/>
                </a:lnTo>
                <a:lnTo>
                  <a:pt x="103824" y="1201589"/>
                </a:lnTo>
                <a:lnTo>
                  <a:pt x="73890" y="1176716"/>
                </a:lnTo>
                <a:lnTo>
                  <a:pt x="47934" y="1148015"/>
                </a:lnTo>
                <a:lnTo>
                  <a:pt x="26963" y="1115690"/>
                </a:lnTo>
                <a:lnTo>
                  <a:pt x="11983" y="1079940"/>
                </a:lnTo>
                <a:lnTo>
                  <a:pt x="2995" y="1040767"/>
                </a:lnTo>
                <a:lnTo>
                  <a:pt x="0" y="998169"/>
                </a:lnTo>
                <a:lnTo>
                  <a:pt x="176" y="991195"/>
                </a:lnTo>
                <a:lnTo>
                  <a:pt x="6746" y="951141"/>
                </a:lnTo>
                <a:lnTo>
                  <a:pt x="441482" y="797568"/>
                </a:lnTo>
                <a:lnTo>
                  <a:pt x="441482" y="642888"/>
                </a:lnTo>
                <a:lnTo>
                  <a:pt x="414066" y="608901"/>
                </a:lnTo>
                <a:lnTo>
                  <a:pt x="376730" y="579546"/>
                </a:lnTo>
                <a:lnTo>
                  <a:pt x="334384" y="555352"/>
                </a:lnTo>
                <a:lnTo>
                  <a:pt x="291636" y="538963"/>
                </a:lnTo>
                <a:lnTo>
                  <a:pt x="240881" y="556687"/>
                </a:lnTo>
                <a:lnTo>
                  <a:pt x="250624" y="611444"/>
                </a:lnTo>
                <a:lnTo>
                  <a:pt x="259688" y="649157"/>
                </a:lnTo>
                <a:lnTo>
                  <a:pt x="274718" y="700893"/>
                </a:lnTo>
                <a:lnTo>
                  <a:pt x="91840" y="775817"/>
                </a:lnTo>
                <a:lnTo>
                  <a:pt x="8055" y="553464"/>
                </a:lnTo>
                <a:lnTo>
                  <a:pt x="7250" y="551853"/>
                </a:lnTo>
                <a:lnTo>
                  <a:pt x="405229" y="395562"/>
                </a:lnTo>
                <a:lnTo>
                  <a:pt x="452358" y="409660"/>
                </a:lnTo>
                <a:lnTo>
                  <a:pt x="500846" y="428844"/>
                </a:lnTo>
                <a:lnTo>
                  <a:pt x="536319" y="446190"/>
                </a:lnTo>
                <a:lnTo>
                  <a:pt x="571968" y="467338"/>
                </a:lnTo>
                <a:lnTo>
                  <a:pt x="606987" y="492413"/>
                </a:lnTo>
                <a:lnTo>
                  <a:pt x="638810" y="522020"/>
                </a:lnTo>
                <a:lnTo>
                  <a:pt x="666604" y="556309"/>
                </a:lnTo>
                <a:lnTo>
                  <a:pt x="687953" y="595583"/>
                </a:lnTo>
                <a:lnTo>
                  <a:pt x="696059" y="617108"/>
                </a:lnTo>
                <a:lnTo>
                  <a:pt x="696059" y="988502"/>
                </a:lnTo>
                <a:lnTo>
                  <a:pt x="695783" y="995853"/>
                </a:lnTo>
                <a:lnTo>
                  <a:pt x="695758" y="1004211"/>
                </a:lnTo>
                <a:lnTo>
                  <a:pt x="698275" y="1045902"/>
                </a:lnTo>
                <a:lnTo>
                  <a:pt x="705425" y="1089205"/>
                </a:lnTo>
                <a:lnTo>
                  <a:pt x="718885" y="1124115"/>
                </a:lnTo>
                <a:lnTo>
                  <a:pt x="724256" y="1126264"/>
                </a:lnTo>
                <a:close/>
              </a:path>
              <a:path w="6546850" h="1623695">
                <a:moveTo>
                  <a:pt x="310165" y="1093233"/>
                </a:moveTo>
                <a:lnTo>
                  <a:pt x="441482" y="1046507"/>
                </a:lnTo>
                <a:lnTo>
                  <a:pt x="441482" y="859602"/>
                </a:lnTo>
                <a:lnTo>
                  <a:pt x="262633" y="928885"/>
                </a:lnTo>
                <a:lnTo>
                  <a:pt x="248937" y="980445"/>
                </a:lnTo>
                <a:lnTo>
                  <a:pt x="249592" y="996633"/>
                </a:lnTo>
                <a:lnTo>
                  <a:pt x="259410" y="1036436"/>
                </a:lnTo>
                <a:lnTo>
                  <a:pt x="284385" y="1071884"/>
                </a:lnTo>
                <a:lnTo>
                  <a:pt x="310165" y="1093233"/>
                </a:lnTo>
                <a:close/>
              </a:path>
              <a:path w="6546850" h="1623695">
                <a:moveTo>
                  <a:pt x="1349415" y="552658"/>
                </a:moveTo>
                <a:lnTo>
                  <a:pt x="1258379" y="611469"/>
                </a:lnTo>
                <a:lnTo>
                  <a:pt x="1258379" y="1106123"/>
                </a:lnTo>
                <a:lnTo>
                  <a:pt x="1386473" y="1154460"/>
                </a:lnTo>
                <a:lnTo>
                  <a:pt x="1363916" y="1218910"/>
                </a:lnTo>
                <a:lnTo>
                  <a:pt x="1020720" y="1220522"/>
                </a:lnTo>
                <a:lnTo>
                  <a:pt x="878929" y="1235829"/>
                </a:lnTo>
                <a:lnTo>
                  <a:pt x="897459" y="1155266"/>
                </a:lnTo>
                <a:lnTo>
                  <a:pt x="1003801" y="1142376"/>
                </a:lnTo>
                <a:lnTo>
                  <a:pt x="1003801" y="564743"/>
                </a:lnTo>
                <a:lnTo>
                  <a:pt x="891014" y="573605"/>
                </a:lnTo>
                <a:lnTo>
                  <a:pt x="875707" y="515600"/>
                </a:lnTo>
                <a:lnTo>
                  <a:pt x="1161704" y="396367"/>
                </a:lnTo>
                <a:lnTo>
                  <a:pt x="1258379" y="448733"/>
                </a:lnTo>
                <a:lnTo>
                  <a:pt x="1258379" y="532518"/>
                </a:lnTo>
                <a:lnTo>
                  <a:pt x="1458174" y="396367"/>
                </a:lnTo>
                <a:lnTo>
                  <a:pt x="1499034" y="407016"/>
                </a:lnTo>
                <a:lnTo>
                  <a:pt x="1541078" y="425848"/>
                </a:lnTo>
                <a:lnTo>
                  <a:pt x="1588408" y="453441"/>
                </a:lnTo>
                <a:lnTo>
                  <a:pt x="1613660" y="470485"/>
                </a:lnTo>
                <a:lnTo>
                  <a:pt x="1488788" y="662223"/>
                </a:lnTo>
                <a:lnTo>
                  <a:pt x="1475898" y="649862"/>
                </a:lnTo>
                <a:lnTo>
                  <a:pt x="1463814" y="638558"/>
                </a:lnTo>
                <a:lnTo>
                  <a:pt x="1431916" y="610588"/>
                </a:lnTo>
                <a:lnTo>
                  <a:pt x="1400572" y="586495"/>
                </a:lnTo>
                <a:lnTo>
                  <a:pt x="1363790" y="561722"/>
                </a:lnTo>
                <a:lnTo>
                  <a:pt x="1349415" y="552658"/>
                </a:lnTo>
                <a:close/>
              </a:path>
              <a:path w="6546850" h="1623695">
                <a:moveTo>
                  <a:pt x="2250099" y="837850"/>
                </a:moveTo>
                <a:lnTo>
                  <a:pt x="2343551" y="875714"/>
                </a:lnTo>
                <a:lnTo>
                  <a:pt x="2573153" y="1179435"/>
                </a:lnTo>
                <a:lnTo>
                  <a:pt x="2573153" y="1205215"/>
                </a:lnTo>
                <a:lnTo>
                  <a:pt x="2332271" y="1286583"/>
                </a:lnTo>
                <a:lnTo>
                  <a:pt x="2122004" y="894244"/>
                </a:lnTo>
                <a:lnTo>
                  <a:pt x="2007605" y="894244"/>
                </a:lnTo>
                <a:lnTo>
                  <a:pt x="2007605" y="1106123"/>
                </a:lnTo>
                <a:lnTo>
                  <a:pt x="2109919" y="1154460"/>
                </a:lnTo>
                <a:lnTo>
                  <a:pt x="2091390" y="1219716"/>
                </a:lnTo>
                <a:lnTo>
                  <a:pt x="1767529" y="1219716"/>
                </a:lnTo>
                <a:lnTo>
                  <a:pt x="1645073" y="1234217"/>
                </a:lnTo>
                <a:lnTo>
                  <a:pt x="1660381" y="1153655"/>
                </a:lnTo>
                <a:lnTo>
                  <a:pt x="1753027" y="1141570"/>
                </a:lnTo>
                <a:lnTo>
                  <a:pt x="1753027" y="167570"/>
                </a:lnTo>
                <a:lnTo>
                  <a:pt x="1640240" y="176431"/>
                </a:lnTo>
                <a:lnTo>
                  <a:pt x="1624933" y="119232"/>
                </a:lnTo>
                <a:lnTo>
                  <a:pt x="1910930" y="0"/>
                </a:lnTo>
                <a:lnTo>
                  <a:pt x="2007605" y="51560"/>
                </a:lnTo>
                <a:lnTo>
                  <a:pt x="2007605" y="807236"/>
                </a:lnTo>
                <a:lnTo>
                  <a:pt x="2118781" y="820932"/>
                </a:lnTo>
                <a:lnTo>
                  <a:pt x="2161756" y="803787"/>
                </a:lnTo>
                <a:lnTo>
                  <a:pt x="2199419" y="761693"/>
                </a:lnTo>
                <a:lnTo>
                  <a:pt x="2232601" y="718164"/>
                </a:lnTo>
                <a:lnTo>
                  <a:pt x="2259791" y="675466"/>
                </a:lnTo>
                <a:lnTo>
                  <a:pt x="2280409" y="634304"/>
                </a:lnTo>
                <a:lnTo>
                  <a:pt x="2292494" y="596641"/>
                </a:lnTo>
                <a:lnTo>
                  <a:pt x="2295213" y="579244"/>
                </a:lnTo>
                <a:lnTo>
                  <a:pt x="2189675" y="468068"/>
                </a:lnTo>
                <a:lnTo>
                  <a:pt x="2342745" y="373004"/>
                </a:lnTo>
                <a:lnTo>
                  <a:pt x="2460366" y="503515"/>
                </a:lnTo>
                <a:lnTo>
                  <a:pt x="2459208" y="530202"/>
                </a:lnTo>
                <a:lnTo>
                  <a:pt x="2455734" y="556284"/>
                </a:lnTo>
                <a:lnTo>
                  <a:pt x="2441837" y="606635"/>
                </a:lnTo>
                <a:lnTo>
                  <a:pt x="2420085" y="654066"/>
                </a:lnTo>
                <a:lnTo>
                  <a:pt x="2391888" y="698074"/>
                </a:lnTo>
                <a:lnTo>
                  <a:pt x="2358857" y="738556"/>
                </a:lnTo>
                <a:lnTo>
                  <a:pt x="2322605" y="775414"/>
                </a:lnTo>
                <a:lnTo>
                  <a:pt x="2284538" y="808344"/>
                </a:lnTo>
                <a:lnTo>
                  <a:pt x="2246070" y="837044"/>
                </a:lnTo>
                <a:lnTo>
                  <a:pt x="2250099" y="837850"/>
                </a:lnTo>
                <a:close/>
              </a:path>
              <a:path w="6546850" h="1623695">
                <a:moveTo>
                  <a:pt x="3053298" y="1096455"/>
                </a:moveTo>
                <a:lnTo>
                  <a:pt x="3323989" y="1003808"/>
                </a:lnTo>
                <a:lnTo>
                  <a:pt x="3349769" y="1061814"/>
                </a:lnTo>
                <a:lnTo>
                  <a:pt x="3076662" y="1232606"/>
                </a:lnTo>
                <a:lnTo>
                  <a:pt x="2881701" y="1219716"/>
                </a:lnTo>
                <a:lnTo>
                  <a:pt x="2834496" y="1199299"/>
                </a:lnTo>
                <a:lnTo>
                  <a:pt x="2792780" y="1176716"/>
                </a:lnTo>
                <a:lnTo>
                  <a:pt x="2756552" y="1151968"/>
                </a:lnTo>
                <a:lnTo>
                  <a:pt x="2725813" y="1125055"/>
                </a:lnTo>
                <a:lnTo>
                  <a:pt x="2699882" y="1096330"/>
                </a:lnTo>
                <a:lnTo>
                  <a:pt x="2660405" y="1034498"/>
                </a:lnTo>
                <a:lnTo>
                  <a:pt x="2636815" y="967304"/>
                </a:lnTo>
                <a:lnTo>
                  <a:pt x="2625335" y="897617"/>
                </a:lnTo>
                <a:lnTo>
                  <a:pt x="2623900" y="862018"/>
                </a:lnTo>
                <a:lnTo>
                  <a:pt x="2625637" y="823097"/>
                </a:lnTo>
                <a:lnTo>
                  <a:pt x="2630849" y="785283"/>
                </a:lnTo>
                <a:lnTo>
                  <a:pt x="2651695" y="712978"/>
                </a:lnTo>
                <a:lnTo>
                  <a:pt x="2685028" y="645809"/>
                </a:lnTo>
                <a:lnTo>
                  <a:pt x="2729438" y="584481"/>
                </a:lnTo>
                <a:lnTo>
                  <a:pt x="2755470" y="556284"/>
                </a:lnTo>
                <a:lnTo>
                  <a:pt x="2783616" y="530101"/>
                </a:lnTo>
                <a:lnTo>
                  <a:pt x="2813877" y="505932"/>
                </a:lnTo>
                <a:lnTo>
                  <a:pt x="2846253" y="483777"/>
                </a:lnTo>
                <a:lnTo>
                  <a:pt x="2880366" y="463838"/>
                </a:lnTo>
                <a:lnTo>
                  <a:pt x="2915839" y="446316"/>
                </a:lnTo>
                <a:lnTo>
                  <a:pt x="2952671" y="431210"/>
                </a:lnTo>
                <a:lnTo>
                  <a:pt x="2990863" y="418522"/>
                </a:lnTo>
                <a:lnTo>
                  <a:pt x="3030061" y="408477"/>
                </a:lnTo>
                <a:lnTo>
                  <a:pt x="3069915" y="401302"/>
                </a:lnTo>
                <a:lnTo>
                  <a:pt x="3110423" y="396997"/>
                </a:lnTo>
                <a:lnTo>
                  <a:pt x="3151585" y="395562"/>
                </a:lnTo>
                <a:lnTo>
                  <a:pt x="3164853" y="399061"/>
                </a:lnTo>
                <a:lnTo>
                  <a:pt x="3209188" y="417716"/>
                </a:lnTo>
                <a:lnTo>
                  <a:pt x="3255334" y="450646"/>
                </a:lnTo>
                <a:lnTo>
                  <a:pt x="3283858" y="481738"/>
                </a:lnTo>
                <a:lnTo>
                  <a:pt x="3307625" y="520610"/>
                </a:lnTo>
                <a:lnTo>
                  <a:pt x="3325650" y="567562"/>
                </a:lnTo>
                <a:lnTo>
                  <a:pt x="3334915" y="623956"/>
                </a:lnTo>
                <a:lnTo>
                  <a:pt x="3335720" y="666327"/>
                </a:lnTo>
                <a:lnTo>
                  <a:pt x="3327111" y="709932"/>
                </a:lnTo>
                <a:lnTo>
                  <a:pt x="2885728" y="853157"/>
                </a:lnTo>
                <a:lnTo>
                  <a:pt x="2888397" y="874657"/>
                </a:lnTo>
                <a:lnTo>
                  <a:pt x="2897662" y="918563"/>
                </a:lnTo>
                <a:lnTo>
                  <a:pt x="2912617" y="962923"/>
                </a:lnTo>
                <a:lnTo>
                  <a:pt x="2935980" y="1003204"/>
                </a:lnTo>
                <a:lnTo>
                  <a:pt x="2950985" y="1021532"/>
                </a:lnTo>
                <a:lnTo>
                  <a:pt x="3053298" y="1096455"/>
                </a:lnTo>
                <a:close/>
              </a:path>
              <a:path w="6546850" h="1623695">
                <a:moveTo>
                  <a:pt x="3002544" y="526073"/>
                </a:moveTo>
                <a:lnTo>
                  <a:pt x="2961684" y="567311"/>
                </a:lnTo>
                <a:lnTo>
                  <a:pt x="2935250" y="604495"/>
                </a:lnTo>
                <a:lnTo>
                  <a:pt x="2912894" y="650215"/>
                </a:lnTo>
                <a:lnTo>
                  <a:pt x="2895597" y="704745"/>
                </a:lnTo>
                <a:lnTo>
                  <a:pt x="2885930" y="768994"/>
                </a:lnTo>
                <a:lnTo>
                  <a:pt x="2884118" y="804819"/>
                </a:lnTo>
                <a:lnTo>
                  <a:pt x="3116943" y="703310"/>
                </a:lnTo>
                <a:lnTo>
                  <a:pt x="3119058" y="689212"/>
                </a:lnTo>
                <a:lnTo>
                  <a:pt x="3120568" y="675113"/>
                </a:lnTo>
                <a:lnTo>
                  <a:pt x="3121475" y="661015"/>
                </a:lnTo>
                <a:lnTo>
                  <a:pt x="3121777" y="646917"/>
                </a:lnTo>
                <a:lnTo>
                  <a:pt x="3121424" y="638181"/>
                </a:lnTo>
                <a:lnTo>
                  <a:pt x="3109693" y="598478"/>
                </a:lnTo>
                <a:lnTo>
                  <a:pt x="3080589" y="566757"/>
                </a:lnTo>
                <a:lnTo>
                  <a:pt x="3045368" y="544048"/>
                </a:lnTo>
                <a:lnTo>
                  <a:pt x="3002544" y="526073"/>
                </a:lnTo>
                <a:close/>
              </a:path>
              <a:path w="6546850" h="1623695">
                <a:moveTo>
                  <a:pt x="3510888" y="1044090"/>
                </a:moveTo>
                <a:lnTo>
                  <a:pt x="3510888" y="481763"/>
                </a:lnTo>
                <a:lnTo>
                  <a:pt x="3405351" y="483375"/>
                </a:lnTo>
                <a:lnTo>
                  <a:pt x="3416630" y="423758"/>
                </a:lnTo>
                <a:lnTo>
                  <a:pt x="3539891" y="378643"/>
                </a:lnTo>
                <a:lnTo>
                  <a:pt x="3637371" y="201406"/>
                </a:lnTo>
                <a:lnTo>
                  <a:pt x="3641802" y="201204"/>
                </a:lnTo>
                <a:lnTo>
                  <a:pt x="3685910" y="205937"/>
                </a:lnTo>
                <a:lnTo>
                  <a:pt x="3731932" y="214296"/>
                </a:lnTo>
                <a:lnTo>
                  <a:pt x="3772716" y="223963"/>
                </a:lnTo>
                <a:lnTo>
                  <a:pt x="3775939" y="225575"/>
                </a:lnTo>
                <a:lnTo>
                  <a:pt x="3765465" y="416508"/>
                </a:lnTo>
                <a:lnTo>
                  <a:pt x="3987012" y="397173"/>
                </a:lnTo>
                <a:lnTo>
                  <a:pt x="3970095" y="492237"/>
                </a:lnTo>
                <a:lnTo>
                  <a:pt x="3765465" y="481763"/>
                </a:lnTo>
                <a:lnTo>
                  <a:pt x="3765465" y="980445"/>
                </a:lnTo>
                <a:lnTo>
                  <a:pt x="3765465" y="986353"/>
                </a:lnTo>
                <a:lnTo>
                  <a:pt x="3765734" y="991858"/>
                </a:lnTo>
                <a:lnTo>
                  <a:pt x="3766271" y="996961"/>
                </a:lnTo>
                <a:lnTo>
                  <a:pt x="3766808" y="1002063"/>
                </a:lnTo>
                <a:lnTo>
                  <a:pt x="3767883" y="1006763"/>
                </a:lnTo>
                <a:lnTo>
                  <a:pt x="3769494" y="1011059"/>
                </a:lnTo>
                <a:lnTo>
                  <a:pt x="3834749" y="1080343"/>
                </a:lnTo>
                <a:lnTo>
                  <a:pt x="3990235" y="1015893"/>
                </a:lnTo>
                <a:lnTo>
                  <a:pt x="4015209" y="1068258"/>
                </a:lnTo>
                <a:lnTo>
                  <a:pt x="3977748" y="1093233"/>
                </a:lnTo>
                <a:lnTo>
                  <a:pt x="3935830" y="1119214"/>
                </a:lnTo>
                <a:lnTo>
                  <a:pt x="3887719" y="1148015"/>
                </a:lnTo>
                <a:lnTo>
                  <a:pt x="3838677" y="1176817"/>
                </a:lnTo>
                <a:lnTo>
                  <a:pt x="3793662" y="1202798"/>
                </a:lnTo>
                <a:lnTo>
                  <a:pt x="3780244" y="1210477"/>
                </a:lnTo>
                <a:lnTo>
                  <a:pt x="3768184" y="1217400"/>
                </a:lnTo>
                <a:lnTo>
                  <a:pt x="3757484" y="1223568"/>
                </a:lnTo>
                <a:lnTo>
                  <a:pt x="3748144" y="1228981"/>
                </a:lnTo>
                <a:lnTo>
                  <a:pt x="3736597" y="1235694"/>
                </a:lnTo>
                <a:lnTo>
                  <a:pt x="3730823" y="1239320"/>
                </a:lnTo>
                <a:lnTo>
                  <a:pt x="3730823" y="1239857"/>
                </a:lnTo>
                <a:lnTo>
                  <a:pt x="3717329" y="1239076"/>
                </a:lnTo>
                <a:lnTo>
                  <a:pt x="3674430" y="1227370"/>
                </a:lnTo>
                <a:lnTo>
                  <a:pt x="3630171" y="1204107"/>
                </a:lnTo>
                <a:lnTo>
                  <a:pt x="3587926" y="1172486"/>
                </a:lnTo>
                <a:lnTo>
                  <a:pt x="3551572" y="1135050"/>
                </a:lnTo>
                <a:lnTo>
                  <a:pt x="3524987" y="1095247"/>
                </a:lnTo>
                <a:lnTo>
                  <a:pt x="3511769" y="1056350"/>
                </a:lnTo>
                <a:lnTo>
                  <a:pt x="3510888" y="1044090"/>
                </a:lnTo>
                <a:close/>
              </a:path>
              <a:path w="6546850" h="1623695">
                <a:moveTo>
                  <a:pt x="4508248" y="214296"/>
                </a:moveTo>
                <a:lnTo>
                  <a:pt x="4277839" y="328695"/>
                </a:lnTo>
                <a:lnTo>
                  <a:pt x="4175524" y="118426"/>
                </a:lnTo>
                <a:lnTo>
                  <a:pt x="4405127" y="4833"/>
                </a:lnTo>
                <a:lnTo>
                  <a:pt x="4508248" y="214296"/>
                </a:lnTo>
                <a:close/>
              </a:path>
              <a:path w="6546850" h="1623695">
                <a:moveTo>
                  <a:pt x="4214194" y="1219716"/>
                </a:moveTo>
                <a:lnTo>
                  <a:pt x="4091740" y="1234217"/>
                </a:lnTo>
                <a:lnTo>
                  <a:pt x="4107046" y="1153655"/>
                </a:lnTo>
                <a:lnTo>
                  <a:pt x="4199693" y="1141570"/>
                </a:lnTo>
                <a:lnTo>
                  <a:pt x="4199693" y="563937"/>
                </a:lnTo>
                <a:lnTo>
                  <a:pt x="4086905" y="572799"/>
                </a:lnTo>
                <a:lnTo>
                  <a:pt x="4071599" y="515600"/>
                </a:lnTo>
                <a:lnTo>
                  <a:pt x="4357595" y="396367"/>
                </a:lnTo>
                <a:lnTo>
                  <a:pt x="4454271" y="447927"/>
                </a:lnTo>
                <a:lnTo>
                  <a:pt x="4454271" y="1106123"/>
                </a:lnTo>
                <a:lnTo>
                  <a:pt x="4556584" y="1154460"/>
                </a:lnTo>
                <a:lnTo>
                  <a:pt x="4538055" y="1219716"/>
                </a:lnTo>
                <a:lnTo>
                  <a:pt x="4214194" y="1219716"/>
                </a:lnTo>
                <a:close/>
              </a:path>
              <a:path w="6546850" h="1623695">
                <a:moveTo>
                  <a:pt x="5521720" y="596162"/>
                </a:moveTo>
                <a:lnTo>
                  <a:pt x="5521720" y="1106123"/>
                </a:lnTo>
                <a:lnTo>
                  <a:pt x="5624839" y="1154460"/>
                </a:lnTo>
                <a:lnTo>
                  <a:pt x="5606310" y="1219716"/>
                </a:lnTo>
                <a:lnTo>
                  <a:pt x="5283254" y="1219716"/>
                </a:lnTo>
                <a:lnTo>
                  <a:pt x="5195441" y="1224550"/>
                </a:lnTo>
                <a:lnTo>
                  <a:pt x="5207526" y="1152849"/>
                </a:lnTo>
                <a:lnTo>
                  <a:pt x="5267948" y="1141570"/>
                </a:lnTo>
                <a:lnTo>
                  <a:pt x="5267948" y="665446"/>
                </a:lnTo>
                <a:lnTo>
                  <a:pt x="5267948" y="657927"/>
                </a:lnTo>
                <a:lnTo>
                  <a:pt x="5267544" y="651482"/>
                </a:lnTo>
                <a:lnTo>
                  <a:pt x="5266739" y="646111"/>
                </a:lnTo>
                <a:lnTo>
                  <a:pt x="5265933" y="640740"/>
                </a:lnTo>
                <a:lnTo>
                  <a:pt x="5264725" y="635638"/>
                </a:lnTo>
                <a:lnTo>
                  <a:pt x="5263113" y="630804"/>
                </a:lnTo>
                <a:lnTo>
                  <a:pt x="5160800" y="540574"/>
                </a:lnTo>
                <a:lnTo>
                  <a:pt x="5013370" y="611469"/>
                </a:lnTo>
                <a:lnTo>
                  <a:pt x="5013370" y="1130292"/>
                </a:lnTo>
                <a:lnTo>
                  <a:pt x="5098766" y="1156072"/>
                </a:lnTo>
                <a:lnTo>
                  <a:pt x="5083459" y="1219716"/>
                </a:lnTo>
                <a:lnTo>
                  <a:pt x="4773293" y="1219716"/>
                </a:lnTo>
                <a:lnTo>
                  <a:pt x="4650839" y="1234217"/>
                </a:lnTo>
                <a:lnTo>
                  <a:pt x="4666145" y="1153655"/>
                </a:lnTo>
                <a:lnTo>
                  <a:pt x="4758793" y="1141570"/>
                </a:lnTo>
                <a:lnTo>
                  <a:pt x="4758793" y="563937"/>
                </a:lnTo>
                <a:lnTo>
                  <a:pt x="4646004" y="572799"/>
                </a:lnTo>
                <a:lnTo>
                  <a:pt x="4630698" y="515600"/>
                </a:lnTo>
                <a:lnTo>
                  <a:pt x="4916695" y="396367"/>
                </a:lnTo>
                <a:lnTo>
                  <a:pt x="5013370" y="447927"/>
                </a:lnTo>
                <a:lnTo>
                  <a:pt x="5013370" y="530101"/>
                </a:lnTo>
                <a:lnTo>
                  <a:pt x="5276809" y="396367"/>
                </a:lnTo>
                <a:lnTo>
                  <a:pt x="5314422" y="402711"/>
                </a:lnTo>
                <a:lnTo>
                  <a:pt x="5360393" y="420939"/>
                </a:lnTo>
                <a:lnTo>
                  <a:pt x="5409083" y="448305"/>
                </a:lnTo>
                <a:lnTo>
                  <a:pt x="5440100" y="470661"/>
                </a:lnTo>
                <a:lnTo>
                  <a:pt x="5468699" y="495887"/>
                </a:lnTo>
                <a:lnTo>
                  <a:pt x="5502385" y="537352"/>
                </a:lnTo>
                <a:lnTo>
                  <a:pt x="5520209" y="581308"/>
                </a:lnTo>
                <a:lnTo>
                  <a:pt x="5521720" y="596162"/>
                </a:lnTo>
                <a:close/>
              </a:path>
              <a:path w="6546850" h="1623695">
                <a:moveTo>
                  <a:pt x="5943054" y="1031200"/>
                </a:moveTo>
                <a:lnTo>
                  <a:pt x="6503769" y="1130292"/>
                </a:lnTo>
                <a:lnTo>
                  <a:pt x="6533225" y="1169264"/>
                </a:lnTo>
                <a:lnTo>
                  <a:pt x="6544453" y="1207027"/>
                </a:lnTo>
                <a:lnTo>
                  <a:pt x="6546467" y="1232606"/>
                </a:lnTo>
                <a:lnTo>
                  <a:pt x="6545485" y="1260778"/>
                </a:lnTo>
                <a:lnTo>
                  <a:pt x="6537631" y="1316970"/>
                </a:lnTo>
                <a:lnTo>
                  <a:pt x="6521543" y="1372609"/>
                </a:lnTo>
                <a:lnTo>
                  <a:pt x="6494958" y="1425578"/>
                </a:lnTo>
                <a:lnTo>
                  <a:pt x="6457169" y="1475200"/>
                </a:lnTo>
                <a:lnTo>
                  <a:pt x="6406213" y="1519509"/>
                </a:lnTo>
                <a:lnTo>
                  <a:pt x="6341436" y="1557877"/>
                </a:lnTo>
                <a:lnTo>
                  <a:pt x="6303169" y="1574191"/>
                </a:lnTo>
                <a:lnTo>
                  <a:pt x="6260873" y="1588491"/>
                </a:lnTo>
                <a:lnTo>
                  <a:pt x="6214549" y="1600777"/>
                </a:lnTo>
                <a:lnTo>
                  <a:pt x="6174365" y="1608898"/>
                </a:lnTo>
                <a:lnTo>
                  <a:pt x="6131152" y="1615214"/>
                </a:lnTo>
                <a:lnTo>
                  <a:pt x="6084909" y="1619725"/>
                </a:lnTo>
                <a:lnTo>
                  <a:pt x="6035637" y="1622432"/>
                </a:lnTo>
                <a:lnTo>
                  <a:pt x="5983336" y="1623334"/>
                </a:lnTo>
                <a:lnTo>
                  <a:pt x="5966468" y="1621496"/>
                </a:lnTo>
                <a:lnTo>
                  <a:pt x="5911634" y="1608430"/>
                </a:lnTo>
                <a:lnTo>
                  <a:pt x="5873065" y="1593828"/>
                </a:lnTo>
                <a:lnTo>
                  <a:pt x="5834697" y="1574997"/>
                </a:lnTo>
                <a:lnTo>
                  <a:pt x="5798142" y="1552137"/>
                </a:lnTo>
                <a:lnTo>
                  <a:pt x="5765011" y="1525451"/>
                </a:lnTo>
                <a:lnTo>
                  <a:pt x="5736713" y="1495240"/>
                </a:lnTo>
                <a:lnTo>
                  <a:pt x="5714659" y="1461807"/>
                </a:lnTo>
                <a:lnTo>
                  <a:pt x="5700460" y="1425453"/>
                </a:lnTo>
                <a:lnTo>
                  <a:pt x="5695727" y="1386480"/>
                </a:lnTo>
                <a:lnTo>
                  <a:pt x="5695727" y="1380573"/>
                </a:lnTo>
                <a:lnTo>
                  <a:pt x="5852018" y="1204409"/>
                </a:lnTo>
                <a:lnTo>
                  <a:pt x="5828630" y="1189379"/>
                </a:lnTo>
                <a:lnTo>
                  <a:pt x="5788953" y="1153730"/>
                </a:lnTo>
                <a:lnTo>
                  <a:pt x="5759095" y="1110831"/>
                </a:lnTo>
                <a:lnTo>
                  <a:pt x="5741169" y="1061889"/>
                </a:lnTo>
                <a:lnTo>
                  <a:pt x="5736813" y="1035228"/>
                </a:lnTo>
                <a:lnTo>
                  <a:pt x="5943054" y="956277"/>
                </a:lnTo>
                <a:lnTo>
                  <a:pt x="5920396" y="949907"/>
                </a:lnTo>
                <a:lnTo>
                  <a:pt x="5876892" y="935204"/>
                </a:lnTo>
                <a:lnTo>
                  <a:pt x="5836082" y="917707"/>
                </a:lnTo>
                <a:lnTo>
                  <a:pt x="5799628" y="896358"/>
                </a:lnTo>
                <a:lnTo>
                  <a:pt x="5768057" y="870704"/>
                </a:lnTo>
                <a:lnTo>
                  <a:pt x="5742881" y="839083"/>
                </a:lnTo>
                <a:lnTo>
                  <a:pt x="5724679" y="801043"/>
                </a:lnTo>
                <a:lnTo>
                  <a:pt x="5715415" y="755525"/>
                </a:lnTo>
                <a:lnTo>
                  <a:pt x="5714257" y="729896"/>
                </a:lnTo>
                <a:lnTo>
                  <a:pt x="5716245" y="700012"/>
                </a:lnTo>
                <a:lnTo>
                  <a:pt x="5732157" y="642209"/>
                </a:lnTo>
                <a:lnTo>
                  <a:pt x="5763727" y="587351"/>
                </a:lnTo>
                <a:lnTo>
                  <a:pt x="5809446" y="537402"/>
                </a:lnTo>
                <a:lnTo>
                  <a:pt x="5868811" y="492992"/>
                </a:lnTo>
                <a:lnTo>
                  <a:pt x="5903075" y="473506"/>
                </a:lnTo>
                <a:lnTo>
                  <a:pt x="5940310" y="455933"/>
                </a:lnTo>
                <a:lnTo>
                  <a:pt x="5980516" y="440274"/>
                </a:lnTo>
                <a:lnTo>
                  <a:pt x="6023390" y="426905"/>
                </a:lnTo>
                <a:lnTo>
                  <a:pt x="6068631" y="416206"/>
                </a:lnTo>
                <a:lnTo>
                  <a:pt x="6116238" y="408175"/>
                </a:lnTo>
                <a:lnTo>
                  <a:pt x="6166212" y="402812"/>
                </a:lnTo>
                <a:lnTo>
                  <a:pt x="6175880" y="402812"/>
                </a:lnTo>
                <a:lnTo>
                  <a:pt x="6227137" y="416105"/>
                </a:lnTo>
                <a:lnTo>
                  <a:pt x="6272957" y="431815"/>
                </a:lnTo>
                <a:lnTo>
                  <a:pt x="6313541" y="449740"/>
                </a:lnTo>
                <a:lnTo>
                  <a:pt x="6349089" y="469679"/>
                </a:lnTo>
                <a:lnTo>
                  <a:pt x="6359612" y="463738"/>
                </a:lnTo>
                <a:lnTo>
                  <a:pt x="6394456" y="434030"/>
                </a:lnTo>
                <a:lnTo>
                  <a:pt x="6411391" y="404155"/>
                </a:lnTo>
                <a:lnTo>
                  <a:pt x="6411391" y="398113"/>
                </a:lnTo>
                <a:lnTo>
                  <a:pt x="6405080" y="356891"/>
                </a:lnTo>
                <a:lnTo>
                  <a:pt x="6395815" y="327083"/>
                </a:lnTo>
                <a:lnTo>
                  <a:pt x="6403066" y="302915"/>
                </a:lnTo>
                <a:lnTo>
                  <a:pt x="6513437" y="273912"/>
                </a:lnTo>
                <a:lnTo>
                  <a:pt x="6523330" y="287860"/>
                </a:lnTo>
                <a:lnTo>
                  <a:pt x="6531260" y="302310"/>
                </a:lnTo>
                <a:lnTo>
                  <a:pt x="6537227" y="317265"/>
                </a:lnTo>
                <a:lnTo>
                  <a:pt x="6541231" y="332723"/>
                </a:lnTo>
                <a:lnTo>
                  <a:pt x="6543169" y="348684"/>
                </a:lnTo>
                <a:lnTo>
                  <a:pt x="6542943" y="365149"/>
                </a:lnTo>
                <a:lnTo>
                  <a:pt x="6527359" y="419655"/>
                </a:lnTo>
                <a:lnTo>
                  <a:pt x="6501780" y="454498"/>
                </a:lnTo>
                <a:lnTo>
                  <a:pt x="6465880" y="482342"/>
                </a:lnTo>
                <a:lnTo>
                  <a:pt x="6424188" y="503490"/>
                </a:lnTo>
                <a:lnTo>
                  <a:pt x="6401454" y="511572"/>
                </a:lnTo>
                <a:lnTo>
                  <a:pt x="6416862" y="528137"/>
                </a:lnTo>
                <a:lnTo>
                  <a:pt x="6441030" y="563988"/>
                </a:lnTo>
                <a:lnTo>
                  <a:pt x="6456489" y="603362"/>
                </a:lnTo>
                <a:lnTo>
                  <a:pt x="6464142" y="645658"/>
                </a:lnTo>
                <a:lnTo>
                  <a:pt x="6465099" y="667863"/>
                </a:lnTo>
                <a:lnTo>
                  <a:pt x="6463135" y="696765"/>
                </a:lnTo>
                <a:lnTo>
                  <a:pt x="6447426" y="751547"/>
                </a:lnTo>
                <a:lnTo>
                  <a:pt x="6416409" y="802251"/>
                </a:lnTo>
                <a:lnTo>
                  <a:pt x="6372503" y="848575"/>
                </a:lnTo>
                <a:lnTo>
                  <a:pt x="6316461" y="890442"/>
                </a:lnTo>
                <a:lnTo>
                  <a:pt x="6250400" y="927702"/>
                </a:lnTo>
                <a:lnTo>
                  <a:pt x="6213744" y="944595"/>
                </a:lnTo>
                <a:lnTo>
                  <a:pt x="6175074" y="960280"/>
                </a:lnTo>
                <a:lnTo>
                  <a:pt x="6134793" y="974705"/>
                </a:lnTo>
                <a:lnTo>
                  <a:pt x="6092900" y="987872"/>
                </a:lnTo>
                <a:lnTo>
                  <a:pt x="6049397" y="999780"/>
                </a:lnTo>
                <a:lnTo>
                  <a:pt x="5943054" y="1031200"/>
                </a:lnTo>
                <a:close/>
              </a:path>
              <a:path w="6546850" h="1623695">
                <a:moveTo>
                  <a:pt x="6162990" y="590523"/>
                </a:moveTo>
                <a:lnTo>
                  <a:pt x="6061481" y="531712"/>
                </a:lnTo>
                <a:lnTo>
                  <a:pt x="6038395" y="543243"/>
                </a:lnTo>
                <a:lnTo>
                  <a:pt x="6018279" y="556888"/>
                </a:lnTo>
                <a:lnTo>
                  <a:pt x="5986961" y="590523"/>
                </a:lnTo>
                <a:lnTo>
                  <a:pt x="5967928" y="631005"/>
                </a:lnTo>
                <a:lnTo>
                  <a:pt x="5961583" y="676725"/>
                </a:lnTo>
                <a:lnTo>
                  <a:pt x="5962565" y="701447"/>
                </a:lnTo>
                <a:lnTo>
                  <a:pt x="5970420" y="744548"/>
                </a:lnTo>
                <a:lnTo>
                  <a:pt x="5994714" y="793943"/>
                </a:lnTo>
                <a:lnTo>
                  <a:pt x="6124320" y="879742"/>
                </a:lnTo>
                <a:lnTo>
                  <a:pt x="6142144" y="864712"/>
                </a:lnTo>
                <a:lnTo>
                  <a:pt x="6173563" y="829063"/>
                </a:lnTo>
                <a:lnTo>
                  <a:pt x="6198436" y="786667"/>
                </a:lnTo>
                <a:lnTo>
                  <a:pt x="6211326" y="741754"/>
                </a:lnTo>
                <a:lnTo>
                  <a:pt x="6212938" y="718617"/>
                </a:lnTo>
                <a:lnTo>
                  <a:pt x="6212031" y="696311"/>
                </a:lnTo>
                <a:lnTo>
                  <a:pt x="6204781" y="658044"/>
                </a:lnTo>
                <a:lnTo>
                  <a:pt x="6182325" y="614289"/>
                </a:lnTo>
                <a:lnTo>
                  <a:pt x="6162990" y="590523"/>
                </a:lnTo>
                <a:close/>
              </a:path>
              <a:path w="6546850" h="1623695">
                <a:moveTo>
                  <a:pt x="6184742" y="1531493"/>
                </a:moveTo>
                <a:lnTo>
                  <a:pt x="6221901" y="1514273"/>
                </a:lnTo>
                <a:lnTo>
                  <a:pt x="6259564" y="1484867"/>
                </a:lnTo>
                <a:lnTo>
                  <a:pt x="6293149" y="1445115"/>
                </a:lnTo>
                <a:lnTo>
                  <a:pt x="6318072" y="1397759"/>
                </a:lnTo>
                <a:lnTo>
                  <a:pt x="6330535" y="1345645"/>
                </a:lnTo>
                <a:lnTo>
                  <a:pt x="6331365" y="1327670"/>
                </a:lnTo>
                <a:lnTo>
                  <a:pt x="5941443" y="1238245"/>
                </a:lnTo>
                <a:lnTo>
                  <a:pt x="5939294" y="1237708"/>
                </a:lnTo>
                <a:lnTo>
                  <a:pt x="5926941" y="1235023"/>
                </a:lnTo>
                <a:lnTo>
                  <a:pt x="5848796" y="1335726"/>
                </a:lnTo>
                <a:lnTo>
                  <a:pt x="5866117" y="1371677"/>
                </a:lnTo>
                <a:lnTo>
                  <a:pt x="5895522" y="1405413"/>
                </a:lnTo>
                <a:lnTo>
                  <a:pt x="5934393" y="1436429"/>
                </a:lnTo>
                <a:lnTo>
                  <a:pt x="5980112" y="1464223"/>
                </a:lnTo>
                <a:lnTo>
                  <a:pt x="6030363" y="1488191"/>
                </a:lnTo>
                <a:lnTo>
                  <a:pt x="6082829" y="1507727"/>
                </a:lnTo>
                <a:lnTo>
                  <a:pt x="6135095" y="1522329"/>
                </a:lnTo>
                <a:lnTo>
                  <a:pt x="6160246" y="1527591"/>
                </a:lnTo>
                <a:lnTo>
                  <a:pt x="6184742" y="1531493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9958" y="1144726"/>
            <a:ext cx="14220190" cy="4635500"/>
          </a:xfrm>
          <a:prstGeom prst="rect"/>
        </p:spPr>
        <p:txBody>
          <a:bodyPr wrap="square" lIns="0" tIns="336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0"/>
              </a:spcBef>
              <a:tabLst>
                <a:tab pos="5983605" algn="l"/>
              </a:tabLst>
            </a:pPr>
            <a:r>
              <a:rPr dirty="0" sz="13000" spc="345" b="1">
                <a:solidFill>
                  <a:srgbClr val="808080"/>
                </a:solidFill>
                <a:latin typeface="Cambria"/>
                <a:cs typeface="Cambria"/>
              </a:rPr>
              <a:t>Digital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265" b="1">
                <a:solidFill>
                  <a:srgbClr val="808080"/>
                </a:solidFill>
                <a:latin typeface="Cambria"/>
                <a:cs typeface="Cambria"/>
              </a:rPr>
              <a:t>Marketing</a:t>
            </a:r>
            <a:endParaRPr sz="13000">
              <a:latin typeface="Cambria"/>
              <a:cs typeface="Cambria"/>
            </a:endParaRPr>
          </a:p>
          <a:p>
            <a:pPr algn="ctr" marL="565150">
              <a:lnSpc>
                <a:spcPct val="100000"/>
              </a:lnSpc>
              <a:spcBef>
                <a:spcPts val="2550"/>
              </a:spcBef>
            </a:pPr>
            <a:r>
              <a:rPr dirty="0" sz="13000" spc="-25" b="1">
                <a:solidFill>
                  <a:srgbClr val="808080"/>
                </a:solidFill>
                <a:latin typeface="Cambria"/>
                <a:cs typeface="Cambria"/>
              </a:rPr>
              <a:t>For</a:t>
            </a:r>
            <a:endParaRPr sz="130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068445" y="4224663"/>
            <a:ext cx="2607310" cy="1160145"/>
          </a:xfrm>
          <a:custGeom>
            <a:avLst/>
            <a:gdLst/>
            <a:ahLst/>
            <a:cxnLst/>
            <a:rect l="l" t="t" r="r" b="b"/>
            <a:pathLst>
              <a:path w="2607309" h="1160145">
                <a:moveTo>
                  <a:pt x="678336" y="86202"/>
                </a:moveTo>
                <a:lnTo>
                  <a:pt x="420536" y="69283"/>
                </a:lnTo>
                <a:lnTo>
                  <a:pt x="420536" y="571993"/>
                </a:lnTo>
                <a:lnTo>
                  <a:pt x="795957" y="547825"/>
                </a:lnTo>
                <a:lnTo>
                  <a:pt x="783067" y="668669"/>
                </a:lnTo>
                <a:lnTo>
                  <a:pt x="420536" y="645305"/>
                </a:lnTo>
                <a:lnTo>
                  <a:pt x="420536" y="1026366"/>
                </a:lnTo>
                <a:lnTo>
                  <a:pt x="600191" y="1074704"/>
                </a:lnTo>
                <a:lnTo>
                  <a:pt x="568771" y="1139959"/>
                </a:lnTo>
                <a:lnTo>
                  <a:pt x="145012" y="1139959"/>
                </a:lnTo>
                <a:lnTo>
                  <a:pt x="3222" y="1154460"/>
                </a:lnTo>
                <a:lnTo>
                  <a:pt x="21752" y="1073898"/>
                </a:lnTo>
                <a:lnTo>
                  <a:pt x="128094" y="1061814"/>
                </a:lnTo>
                <a:lnTo>
                  <a:pt x="128094" y="113593"/>
                </a:lnTo>
                <a:lnTo>
                  <a:pt x="0" y="65255"/>
                </a:lnTo>
                <a:lnTo>
                  <a:pt x="22557" y="0"/>
                </a:lnTo>
                <a:lnTo>
                  <a:pt x="903911" y="0"/>
                </a:lnTo>
                <a:lnTo>
                  <a:pt x="904717" y="331112"/>
                </a:lnTo>
                <a:lnTo>
                  <a:pt x="749231" y="327083"/>
                </a:lnTo>
                <a:lnTo>
                  <a:pt x="678336" y="86202"/>
                </a:lnTo>
                <a:close/>
              </a:path>
              <a:path w="2607309" h="1160145">
                <a:moveTo>
                  <a:pt x="1478314" y="315805"/>
                </a:moveTo>
                <a:lnTo>
                  <a:pt x="1487982" y="315805"/>
                </a:lnTo>
                <a:lnTo>
                  <a:pt x="1539567" y="332421"/>
                </a:lnTo>
                <a:lnTo>
                  <a:pt x="1586369" y="352461"/>
                </a:lnTo>
                <a:lnTo>
                  <a:pt x="1628387" y="375924"/>
                </a:lnTo>
                <a:lnTo>
                  <a:pt x="1665622" y="402812"/>
                </a:lnTo>
                <a:lnTo>
                  <a:pt x="1698225" y="432469"/>
                </a:lnTo>
                <a:lnTo>
                  <a:pt x="1726346" y="464241"/>
                </a:lnTo>
                <a:lnTo>
                  <a:pt x="1749986" y="498128"/>
                </a:lnTo>
                <a:lnTo>
                  <a:pt x="1769145" y="534129"/>
                </a:lnTo>
                <a:lnTo>
                  <a:pt x="1783948" y="571742"/>
                </a:lnTo>
                <a:lnTo>
                  <a:pt x="1794522" y="610462"/>
                </a:lnTo>
                <a:lnTo>
                  <a:pt x="1800866" y="650290"/>
                </a:lnTo>
                <a:lnTo>
                  <a:pt x="1802981" y="691226"/>
                </a:lnTo>
                <a:lnTo>
                  <a:pt x="1800539" y="740042"/>
                </a:lnTo>
                <a:lnTo>
                  <a:pt x="1793213" y="786592"/>
                </a:lnTo>
                <a:lnTo>
                  <a:pt x="1781003" y="830876"/>
                </a:lnTo>
                <a:lnTo>
                  <a:pt x="1763908" y="872894"/>
                </a:lnTo>
                <a:lnTo>
                  <a:pt x="1742484" y="912446"/>
                </a:lnTo>
                <a:lnTo>
                  <a:pt x="1717283" y="949328"/>
                </a:lnTo>
                <a:lnTo>
                  <a:pt x="1688306" y="983542"/>
                </a:lnTo>
                <a:lnTo>
                  <a:pt x="1655552" y="1015087"/>
                </a:lnTo>
                <a:lnTo>
                  <a:pt x="1619525" y="1043838"/>
                </a:lnTo>
                <a:lnTo>
                  <a:pt x="1580729" y="1069668"/>
                </a:lnTo>
                <a:lnTo>
                  <a:pt x="1539164" y="1092578"/>
                </a:lnTo>
                <a:lnTo>
                  <a:pt x="1494830" y="1112568"/>
                </a:lnTo>
                <a:lnTo>
                  <a:pt x="1448229" y="1129436"/>
                </a:lnTo>
                <a:lnTo>
                  <a:pt x="1399867" y="1142980"/>
                </a:lnTo>
                <a:lnTo>
                  <a:pt x="1349742" y="1153202"/>
                </a:lnTo>
                <a:lnTo>
                  <a:pt x="1297854" y="1160100"/>
                </a:lnTo>
                <a:lnTo>
                  <a:pt x="1288187" y="1160100"/>
                </a:lnTo>
                <a:lnTo>
                  <a:pt x="1229843" y="1140990"/>
                </a:lnTo>
                <a:lnTo>
                  <a:pt x="1177268" y="1117821"/>
                </a:lnTo>
                <a:lnTo>
                  <a:pt x="1130461" y="1090591"/>
                </a:lnTo>
                <a:lnTo>
                  <a:pt x="1089423" y="1059300"/>
                </a:lnTo>
                <a:lnTo>
                  <a:pt x="1054153" y="1023949"/>
                </a:lnTo>
                <a:lnTo>
                  <a:pt x="1025005" y="984280"/>
                </a:lnTo>
                <a:lnTo>
                  <a:pt x="1002335" y="940035"/>
                </a:lnTo>
                <a:lnTo>
                  <a:pt x="986142" y="891214"/>
                </a:lnTo>
                <a:lnTo>
                  <a:pt x="976426" y="837818"/>
                </a:lnTo>
                <a:lnTo>
                  <a:pt x="973187" y="779845"/>
                </a:lnTo>
                <a:lnTo>
                  <a:pt x="974622" y="742685"/>
                </a:lnTo>
                <a:lnTo>
                  <a:pt x="986103" y="672596"/>
                </a:lnTo>
                <a:lnTo>
                  <a:pt x="1008685" y="608221"/>
                </a:lnTo>
                <a:lnTo>
                  <a:pt x="1040105" y="550015"/>
                </a:lnTo>
                <a:lnTo>
                  <a:pt x="1079580" y="498103"/>
                </a:lnTo>
                <a:lnTo>
                  <a:pt x="1124695" y="452786"/>
                </a:lnTo>
                <a:lnTo>
                  <a:pt x="1174770" y="414167"/>
                </a:lnTo>
                <a:lnTo>
                  <a:pt x="1228142" y="382546"/>
                </a:lnTo>
                <a:lnTo>
                  <a:pt x="1284058" y="358125"/>
                </a:lnTo>
                <a:lnTo>
                  <a:pt x="1339646" y="341811"/>
                </a:lnTo>
                <a:lnTo>
                  <a:pt x="1392113" y="356891"/>
                </a:lnTo>
                <a:lnTo>
                  <a:pt x="1478314" y="315805"/>
                </a:lnTo>
                <a:close/>
              </a:path>
              <a:path w="2607309" h="1160145">
                <a:moveTo>
                  <a:pt x="1299465" y="940970"/>
                </a:moveTo>
                <a:lnTo>
                  <a:pt x="1417892" y="1023949"/>
                </a:lnTo>
                <a:lnTo>
                  <a:pt x="1444680" y="1005042"/>
                </a:lnTo>
                <a:lnTo>
                  <a:pt x="1468647" y="981352"/>
                </a:lnTo>
                <a:lnTo>
                  <a:pt x="1508122" y="919621"/>
                </a:lnTo>
                <a:lnTo>
                  <a:pt x="1522926" y="882587"/>
                </a:lnTo>
                <a:lnTo>
                  <a:pt x="1533500" y="842784"/>
                </a:lnTo>
                <a:lnTo>
                  <a:pt x="1539844" y="800212"/>
                </a:lnTo>
                <a:lnTo>
                  <a:pt x="1541959" y="754870"/>
                </a:lnTo>
                <a:lnTo>
                  <a:pt x="1540851" y="718844"/>
                </a:lnTo>
                <a:lnTo>
                  <a:pt x="1531989" y="652984"/>
                </a:lnTo>
                <a:lnTo>
                  <a:pt x="1514668" y="595684"/>
                </a:lnTo>
                <a:lnTo>
                  <a:pt x="1491305" y="548756"/>
                </a:lnTo>
                <a:lnTo>
                  <a:pt x="1362304" y="451150"/>
                </a:lnTo>
                <a:lnTo>
                  <a:pt x="1335089" y="469729"/>
                </a:lnTo>
                <a:lnTo>
                  <a:pt x="1288967" y="521692"/>
                </a:lnTo>
                <a:lnTo>
                  <a:pt x="1270060" y="555075"/>
                </a:lnTo>
                <a:lnTo>
                  <a:pt x="1254728" y="592436"/>
                </a:lnTo>
                <a:lnTo>
                  <a:pt x="1243777" y="632818"/>
                </a:lnTo>
                <a:lnTo>
                  <a:pt x="1237206" y="676221"/>
                </a:lnTo>
                <a:lnTo>
                  <a:pt x="1235015" y="722645"/>
                </a:lnTo>
                <a:lnTo>
                  <a:pt x="1236123" y="758143"/>
                </a:lnTo>
                <a:lnTo>
                  <a:pt x="1244985" y="822190"/>
                </a:lnTo>
                <a:lnTo>
                  <a:pt x="1262306" y="876923"/>
                </a:lnTo>
                <a:lnTo>
                  <a:pt x="1285669" y="922038"/>
                </a:lnTo>
                <a:lnTo>
                  <a:pt x="1299465" y="940970"/>
                </a:lnTo>
                <a:close/>
              </a:path>
              <a:path w="2607309" h="1160145">
                <a:moveTo>
                  <a:pt x="2342744" y="472902"/>
                </a:moveTo>
                <a:lnTo>
                  <a:pt x="2251708" y="531712"/>
                </a:lnTo>
                <a:lnTo>
                  <a:pt x="2251708" y="1026366"/>
                </a:lnTo>
                <a:lnTo>
                  <a:pt x="2379803" y="1074704"/>
                </a:lnTo>
                <a:lnTo>
                  <a:pt x="2357246" y="1139154"/>
                </a:lnTo>
                <a:lnTo>
                  <a:pt x="2014049" y="1140765"/>
                </a:lnTo>
                <a:lnTo>
                  <a:pt x="1872259" y="1156072"/>
                </a:lnTo>
                <a:lnTo>
                  <a:pt x="1890789" y="1075509"/>
                </a:lnTo>
                <a:lnTo>
                  <a:pt x="1997131" y="1062619"/>
                </a:lnTo>
                <a:lnTo>
                  <a:pt x="1997131" y="484986"/>
                </a:lnTo>
                <a:lnTo>
                  <a:pt x="1884344" y="493848"/>
                </a:lnTo>
                <a:lnTo>
                  <a:pt x="1869036" y="435843"/>
                </a:lnTo>
                <a:lnTo>
                  <a:pt x="2155033" y="316610"/>
                </a:lnTo>
                <a:lnTo>
                  <a:pt x="2251708" y="368976"/>
                </a:lnTo>
                <a:lnTo>
                  <a:pt x="2251708" y="452761"/>
                </a:lnTo>
                <a:lnTo>
                  <a:pt x="2451504" y="316610"/>
                </a:lnTo>
                <a:lnTo>
                  <a:pt x="2492364" y="327259"/>
                </a:lnTo>
                <a:lnTo>
                  <a:pt x="2534408" y="346091"/>
                </a:lnTo>
                <a:lnTo>
                  <a:pt x="2581738" y="373684"/>
                </a:lnTo>
                <a:lnTo>
                  <a:pt x="2606989" y="390728"/>
                </a:lnTo>
                <a:lnTo>
                  <a:pt x="2482118" y="582467"/>
                </a:lnTo>
                <a:lnTo>
                  <a:pt x="2469227" y="570105"/>
                </a:lnTo>
                <a:lnTo>
                  <a:pt x="2457143" y="558801"/>
                </a:lnTo>
                <a:lnTo>
                  <a:pt x="2425245" y="530831"/>
                </a:lnTo>
                <a:lnTo>
                  <a:pt x="2393901" y="506738"/>
                </a:lnTo>
                <a:lnTo>
                  <a:pt x="2357119" y="481965"/>
                </a:lnTo>
                <a:lnTo>
                  <a:pt x="2342744" y="472902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2540550" y="0"/>
            <a:ext cx="5748020" cy="10283190"/>
            <a:chOff x="12540550" y="0"/>
            <a:chExt cx="5748020" cy="1028319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1486" y="0"/>
              <a:ext cx="4006512" cy="27356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0550" y="1633896"/>
              <a:ext cx="5743574" cy="864869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0" y="0"/>
            <a:ext cx="7983220" cy="10287000"/>
            <a:chOff x="0" y="0"/>
            <a:chExt cx="7983220" cy="10287000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06024"/>
              <a:ext cx="7983152" cy="54809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382923" cy="24540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73948"/>
              <a:ext cx="6183464" cy="651305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460046"/>
              <a:ext cx="4223830" cy="567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62168" y="1767205"/>
            <a:ext cx="11515725" cy="66675"/>
          </a:xfrm>
          <a:custGeom>
            <a:avLst/>
            <a:gdLst/>
            <a:ahLst/>
            <a:cxnLst/>
            <a:rect l="l" t="t" r="r" b="b"/>
            <a:pathLst>
              <a:path w="11515725" h="66675">
                <a:moveTo>
                  <a:pt x="11515170" y="66674"/>
                </a:moveTo>
                <a:lnTo>
                  <a:pt x="0" y="66674"/>
                </a:lnTo>
                <a:lnTo>
                  <a:pt x="0" y="0"/>
                </a:lnTo>
                <a:lnTo>
                  <a:pt x="11515170" y="0"/>
                </a:lnTo>
                <a:lnTo>
                  <a:pt x="11515170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346124" y="1767205"/>
            <a:ext cx="98425" cy="66675"/>
          </a:xfrm>
          <a:custGeom>
            <a:avLst/>
            <a:gdLst/>
            <a:ahLst/>
            <a:cxnLst/>
            <a:rect l="l" t="t" r="r" b="b"/>
            <a:pathLst>
              <a:path w="98425" h="66675">
                <a:moveTo>
                  <a:pt x="98245" y="66674"/>
                </a:moveTo>
                <a:lnTo>
                  <a:pt x="0" y="66674"/>
                </a:lnTo>
                <a:lnTo>
                  <a:pt x="0" y="0"/>
                </a:lnTo>
                <a:lnTo>
                  <a:pt x="98245" y="0"/>
                </a:lnTo>
                <a:lnTo>
                  <a:pt x="98245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80"/>
              <a:t>Content</a:t>
            </a:r>
            <a:r>
              <a:rPr dirty="0" spc="-545"/>
              <a:t> </a:t>
            </a:r>
            <a:r>
              <a:rPr dirty="0" spc="-390"/>
              <a:t>Idea</a:t>
            </a:r>
            <a:r>
              <a:rPr dirty="0" spc="-540"/>
              <a:t> </a:t>
            </a:r>
            <a:r>
              <a:rPr dirty="0" spc="-335"/>
              <a:t>Generation</a:t>
            </a:r>
            <a:r>
              <a:rPr dirty="0" spc="-540"/>
              <a:t> </a:t>
            </a:r>
            <a:r>
              <a:rPr dirty="0" spc="-1245"/>
              <a:t>&amp;</a:t>
            </a:r>
            <a:r>
              <a:rPr dirty="0" spc="-540"/>
              <a:t> </a:t>
            </a:r>
            <a:r>
              <a:rPr dirty="0" spc="-385"/>
              <a:t>Strategy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33112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75"/>
              </a:spcBef>
            </a:pPr>
            <a:r>
              <a:rPr dirty="0" sz="3500" spc="-315">
                <a:latin typeface="MS Gothic"/>
                <a:cs typeface="MS Gothic"/>
              </a:rPr>
              <a:t>✔</a:t>
            </a:r>
            <a:r>
              <a:rPr dirty="0" sz="3500" spc="-919">
                <a:latin typeface="MS Gothic"/>
                <a:cs typeface="MS Gothic"/>
              </a:rPr>
              <a:t> </a:t>
            </a:r>
            <a:r>
              <a:rPr dirty="0" sz="3200" spc="-285" b="1">
                <a:latin typeface="Verdana"/>
                <a:cs typeface="Verdana"/>
              </a:rPr>
              <a:t>Festive</a:t>
            </a:r>
            <a:r>
              <a:rPr dirty="0" sz="3200" spc="-265" b="1">
                <a:latin typeface="Verdana"/>
                <a:cs typeface="Verdana"/>
              </a:rPr>
              <a:t> </a:t>
            </a:r>
            <a:r>
              <a:rPr dirty="0" sz="3200" spc="-555" b="1">
                <a:latin typeface="Verdana"/>
                <a:cs typeface="Verdana"/>
              </a:rPr>
              <a:t>&amp;</a:t>
            </a:r>
            <a:r>
              <a:rPr dirty="0" sz="3200" spc="-260" b="1">
                <a:latin typeface="Verdana"/>
                <a:cs typeface="Verdana"/>
              </a:rPr>
              <a:t> </a:t>
            </a:r>
            <a:r>
              <a:rPr dirty="0" sz="3200" spc="-350" b="1">
                <a:latin typeface="Verdana"/>
                <a:cs typeface="Verdana"/>
              </a:rPr>
              <a:t>Seasonal</a:t>
            </a:r>
            <a:r>
              <a:rPr dirty="0" sz="3200" spc="-265" b="1">
                <a:latin typeface="Verdana"/>
                <a:cs typeface="Verdana"/>
              </a:rPr>
              <a:t> </a:t>
            </a:r>
            <a:r>
              <a:rPr dirty="0" sz="3200" spc="-305" b="1">
                <a:latin typeface="Verdana"/>
                <a:cs typeface="Verdana"/>
              </a:rPr>
              <a:t>Content</a:t>
            </a:r>
            <a:r>
              <a:rPr dirty="0" sz="3200" spc="-265" b="1">
                <a:latin typeface="Verdana"/>
                <a:cs typeface="Verdana"/>
              </a:rPr>
              <a:t> </a:t>
            </a:r>
            <a:r>
              <a:rPr dirty="0" sz="3200" spc="-450"/>
              <a:t>–</a:t>
            </a:r>
            <a:r>
              <a:rPr dirty="0" sz="3200" spc="-290"/>
              <a:t> </a:t>
            </a:r>
            <a:r>
              <a:rPr dirty="0" sz="3200" spc="-300"/>
              <a:t>“Top</a:t>
            </a:r>
            <a:r>
              <a:rPr dirty="0" sz="3200" spc="-295"/>
              <a:t> </a:t>
            </a:r>
            <a:r>
              <a:rPr dirty="0" sz="3200" spc="-130"/>
              <a:t>5</a:t>
            </a:r>
            <a:r>
              <a:rPr dirty="0" sz="3200" spc="-295"/>
              <a:t> </a:t>
            </a:r>
            <a:r>
              <a:rPr dirty="0" sz="3200" spc="-280"/>
              <a:t>Diwali</a:t>
            </a:r>
            <a:r>
              <a:rPr dirty="0" sz="3200" spc="-290"/>
              <a:t> </a:t>
            </a:r>
            <a:r>
              <a:rPr dirty="0" sz="3200" spc="-140"/>
              <a:t>Gift</a:t>
            </a:r>
            <a:r>
              <a:rPr dirty="0" sz="3200" spc="-295"/>
              <a:t> </a:t>
            </a:r>
            <a:r>
              <a:rPr dirty="0" sz="3200" spc="-290"/>
              <a:t>Hampers</a:t>
            </a:r>
            <a:r>
              <a:rPr dirty="0" sz="3200" spc="-295"/>
              <a:t> </a:t>
            </a:r>
            <a:r>
              <a:rPr dirty="0" sz="3200" spc="-229"/>
              <a:t>with</a:t>
            </a:r>
            <a:r>
              <a:rPr dirty="0" sz="3200" spc="-290"/>
              <a:t> </a:t>
            </a:r>
            <a:r>
              <a:rPr dirty="0" sz="3200" spc="-295"/>
              <a:t>Haldiram’s,” </a:t>
            </a:r>
            <a:r>
              <a:rPr dirty="0" sz="3200" spc="-350"/>
              <a:t>“Ramzan</a:t>
            </a:r>
            <a:r>
              <a:rPr dirty="0" sz="3200" spc="-295"/>
              <a:t> </a:t>
            </a:r>
            <a:r>
              <a:rPr dirty="0" sz="3200" spc="-75"/>
              <a:t>Special </a:t>
            </a:r>
            <a:r>
              <a:rPr dirty="0" sz="3200" spc="-170"/>
              <a:t>Sweets</a:t>
            </a:r>
            <a:r>
              <a:rPr dirty="0" sz="3200" spc="-465"/>
              <a:t> </a:t>
            </a:r>
            <a:r>
              <a:rPr dirty="0" sz="3200" spc="-254"/>
              <a:t>from</a:t>
            </a:r>
            <a:r>
              <a:rPr dirty="0" sz="3200" spc="-459"/>
              <a:t> </a:t>
            </a:r>
            <a:r>
              <a:rPr dirty="0" sz="3200" spc="-305"/>
              <a:t>Haldiram’s.”</a:t>
            </a:r>
            <a:endParaRPr sz="3200">
              <a:latin typeface="Verdana"/>
              <a:cs typeface="Verdana"/>
            </a:endParaRPr>
          </a:p>
          <a:p>
            <a:pPr marL="12700" marR="5080">
              <a:lnSpc>
                <a:spcPts val="4430"/>
              </a:lnSpc>
              <a:spcBef>
                <a:spcPts val="240"/>
              </a:spcBef>
            </a:pPr>
            <a:r>
              <a:rPr dirty="0" sz="3500" spc="-315">
                <a:latin typeface="MS Gothic"/>
                <a:cs typeface="MS Gothic"/>
              </a:rPr>
              <a:t>✔</a:t>
            </a:r>
            <a:r>
              <a:rPr dirty="0" sz="3500" spc="-915">
                <a:latin typeface="MS Gothic"/>
                <a:cs typeface="MS Gothic"/>
              </a:rPr>
              <a:t> </a:t>
            </a:r>
            <a:r>
              <a:rPr dirty="0" sz="3200" spc="-360" b="1">
                <a:latin typeface="Verdana"/>
                <a:cs typeface="Verdana"/>
              </a:rPr>
              <a:t>Recipe</a:t>
            </a:r>
            <a:r>
              <a:rPr dirty="0" sz="3200" spc="-245" b="1">
                <a:latin typeface="Verdana"/>
                <a:cs typeface="Verdana"/>
              </a:rPr>
              <a:t> </a:t>
            </a:r>
            <a:r>
              <a:rPr dirty="0" sz="3200" spc="-555" b="1">
                <a:latin typeface="Verdana"/>
                <a:cs typeface="Verdana"/>
              </a:rPr>
              <a:t>&amp;</a:t>
            </a:r>
            <a:r>
              <a:rPr dirty="0" sz="3200" spc="-245" b="1">
                <a:latin typeface="Verdana"/>
                <a:cs typeface="Verdana"/>
              </a:rPr>
              <a:t> </a:t>
            </a:r>
            <a:r>
              <a:rPr dirty="0" sz="3200" spc="-535" b="1">
                <a:latin typeface="Verdana"/>
                <a:cs typeface="Verdana"/>
              </a:rPr>
              <a:t>How-</a:t>
            </a:r>
            <a:r>
              <a:rPr dirty="0" sz="3200" spc="-434" b="1">
                <a:latin typeface="Verdana"/>
                <a:cs typeface="Verdana"/>
              </a:rPr>
              <a:t>To</a:t>
            </a:r>
            <a:r>
              <a:rPr dirty="0" sz="3200" spc="-240" b="1">
                <a:latin typeface="Verdana"/>
                <a:cs typeface="Verdana"/>
              </a:rPr>
              <a:t> </a:t>
            </a:r>
            <a:r>
              <a:rPr dirty="0" sz="3200" spc="-355" b="1">
                <a:latin typeface="Verdana"/>
                <a:cs typeface="Verdana"/>
              </a:rPr>
              <a:t>Videos</a:t>
            </a:r>
            <a:r>
              <a:rPr dirty="0" sz="3200" spc="-245" b="1">
                <a:latin typeface="Verdana"/>
                <a:cs typeface="Verdana"/>
              </a:rPr>
              <a:t> </a:t>
            </a:r>
            <a:r>
              <a:rPr dirty="0" sz="3200" spc="-450"/>
              <a:t>–</a:t>
            </a:r>
            <a:r>
              <a:rPr dirty="0" sz="3200" spc="-280"/>
              <a:t> </a:t>
            </a:r>
            <a:r>
              <a:rPr dirty="0" sz="3200" spc="-275"/>
              <a:t>“Quick </a:t>
            </a:r>
            <a:r>
              <a:rPr dirty="0" sz="3200" spc="-215"/>
              <a:t>Snacks</a:t>
            </a:r>
            <a:r>
              <a:rPr dirty="0" sz="3200" spc="-280"/>
              <a:t> </a:t>
            </a:r>
            <a:r>
              <a:rPr dirty="0" sz="3200" spc="-240"/>
              <a:t>Using</a:t>
            </a:r>
            <a:r>
              <a:rPr dirty="0" sz="3200" spc="-280"/>
              <a:t> </a:t>
            </a:r>
            <a:r>
              <a:rPr dirty="0" sz="3200" spc="-270"/>
              <a:t>Haldiram’s</a:t>
            </a:r>
            <a:r>
              <a:rPr dirty="0" sz="3200" spc="-275"/>
              <a:t> </a:t>
            </a:r>
            <a:r>
              <a:rPr dirty="0" sz="3200" spc="-345"/>
              <a:t>Bhujia,”</a:t>
            </a:r>
            <a:r>
              <a:rPr dirty="0" sz="3200" spc="-280"/>
              <a:t> </a:t>
            </a:r>
            <a:r>
              <a:rPr dirty="0" sz="3200" spc="-290"/>
              <a:t>“5-</a:t>
            </a:r>
            <a:r>
              <a:rPr dirty="0" sz="3200" spc="-210"/>
              <a:t>Minute</a:t>
            </a:r>
            <a:r>
              <a:rPr dirty="0" sz="3200" spc="-280"/>
              <a:t> </a:t>
            </a:r>
            <a:r>
              <a:rPr dirty="0" sz="3200" spc="-245"/>
              <a:t>Chaat</a:t>
            </a:r>
            <a:r>
              <a:rPr dirty="0" sz="3200" spc="-275"/>
              <a:t> </a:t>
            </a:r>
            <a:r>
              <a:rPr dirty="0" sz="3200" spc="-45"/>
              <a:t>Recipes </a:t>
            </a:r>
            <a:r>
              <a:rPr dirty="0" sz="3200" spc="-229"/>
              <a:t>with</a:t>
            </a:r>
            <a:r>
              <a:rPr dirty="0" sz="3200" spc="-455"/>
              <a:t> </a:t>
            </a:r>
            <a:r>
              <a:rPr dirty="0" sz="3200" spc="-305"/>
              <a:t>Haldiram’s.”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3500" spc="-315">
                <a:latin typeface="MS Gothic"/>
                <a:cs typeface="MS Gothic"/>
              </a:rPr>
              <a:t>✔</a:t>
            </a:r>
            <a:r>
              <a:rPr dirty="0" sz="3500" spc="-1035">
                <a:latin typeface="MS Gothic"/>
                <a:cs typeface="MS Gothic"/>
              </a:rPr>
              <a:t> </a:t>
            </a:r>
            <a:r>
              <a:rPr dirty="0" sz="3200" spc="-395" b="1">
                <a:latin typeface="Verdana"/>
                <a:cs typeface="Verdana"/>
              </a:rPr>
              <a:t>Behind-</a:t>
            </a:r>
            <a:r>
              <a:rPr dirty="0" sz="3200" spc="-330" b="1">
                <a:latin typeface="Verdana"/>
                <a:cs typeface="Verdana"/>
              </a:rPr>
              <a:t>the-</a:t>
            </a:r>
            <a:r>
              <a:rPr dirty="0" sz="3200" spc="-315" b="1">
                <a:latin typeface="Verdana"/>
                <a:cs typeface="Verdana"/>
              </a:rPr>
              <a:t>Scenes</a:t>
            </a:r>
            <a:r>
              <a:rPr dirty="0" sz="3200" spc="-370" b="1">
                <a:latin typeface="Verdana"/>
                <a:cs typeface="Verdana"/>
              </a:rPr>
              <a:t> </a:t>
            </a:r>
            <a:r>
              <a:rPr dirty="0" sz="3200" spc="-459" b="1">
                <a:latin typeface="Verdana"/>
                <a:cs typeface="Verdana"/>
              </a:rPr>
              <a:t>(BTS)</a:t>
            </a:r>
            <a:r>
              <a:rPr dirty="0" sz="3200" spc="-370" b="1">
                <a:latin typeface="Verdana"/>
                <a:cs typeface="Verdana"/>
              </a:rPr>
              <a:t> </a:t>
            </a:r>
            <a:r>
              <a:rPr dirty="0" sz="3200" spc="-450"/>
              <a:t>–</a:t>
            </a:r>
            <a:r>
              <a:rPr dirty="0" sz="3200" spc="-405"/>
              <a:t> </a:t>
            </a:r>
            <a:r>
              <a:rPr dirty="0" sz="3200" spc="-315"/>
              <a:t>“How</a:t>
            </a:r>
            <a:r>
              <a:rPr dirty="0" sz="3200" spc="-409"/>
              <a:t> </a:t>
            </a:r>
            <a:r>
              <a:rPr dirty="0" sz="3200" spc="-270"/>
              <a:t>Haldiram’s</a:t>
            </a:r>
            <a:r>
              <a:rPr dirty="0" sz="3200" spc="-405"/>
              <a:t> </a:t>
            </a:r>
            <a:r>
              <a:rPr dirty="0" sz="3200" spc="-220"/>
              <a:t>Ensures</a:t>
            </a:r>
            <a:r>
              <a:rPr dirty="0" sz="3200" spc="-405"/>
              <a:t> </a:t>
            </a:r>
            <a:r>
              <a:rPr dirty="0" sz="3200" spc="-175"/>
              <a:t>Freshness</a:t>
            </a:r>
            <a:r>
              <a:rPr dirty="0" sz="3200" spc="-405"/>
              <a:t> </a:t>
            </a:r>
            <a:r>
              <a:rPr dirty="0" sz="3200" spc="-275"/>
              <a:t>in</a:t>
            </a:r>
            <a:r>
              <a:rPr dirty="0" sz="3200" spc="-409"/>
              <a:t> </a:t>
            </a:r>
            <a:r>
              <a:rPr dirty="0" sz="3200" spc="-285"/>
              <a:t>Every</a:t>
            </a:r>
            <a:r>
              <a:rPr dirty="0" sz="3200" spc="-405"/>
              <a:t> </a:t>
            </a:r>
            <a:r>
              <a:rPr dirty="0" sz="3200" spc="-254"/>
              <a:t>Pack,”</a:t>
            </a:r>
            <a:r>
              <a:rPr dirty="0" sz="3200" spc="-405"/>
              <a:t> </a:t>
            </a:r>
            <a:r>
              <a:rPr dirty="0" sz="3200" spc="-290"/>
              <a:t>“A</a:t>
            </a:r>
            <a:r>
              <a:rPr dirty="0" sz="3200" spc="-405"/>
              <a:t> </a:t>
            </a:r>
            <a:r>
              <a:rPr dirty="0" sz="3200" spc="-360"/>
              <a:t>Day</a:t>
            </a:r>
            <a:r>
              <a:rPr dirty="0" sz="3200" spc="-409"/>
              <a:t> </a:t>
            </a:r>
            <a:r>
              <a:rPr dirty="0" sz="3200" spc="-285"/>
              <a:t>Inside</a:t>
            </a: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3200" spc="-290"/>
              <a:t>a</a:t>
            </a:r>
            <a:r>
              <a:rPr dirty="0" sz="3200" spc="-480"/>
              <a:t> </a:t>
            </a:r>
            <a:r>
              <a:rPr dirty="0" sz="3200" spc="-270"/>
              <a:t>Haldiram’s</a:t>
            </a:r>
            <a:r>
              <a:rPr dirty="0" sz="3200" spc="-480"/>
              <a:t> </a:t>
            </a:r>
            <a:r>
              <a:rPr dirty="0" sz="3200" spc="-130"/>
              <a:t>Factory.”</a:t>
            </a:r>
            <a:endParaRPr sz="3200"/>
          </a:p>
          <a:p>
            <a:pPr marL="12700" marR="5080">
              <a:lnSpc>
                <a:spcPts val="4420"/>
              </a:lnSpc>
              <a:spcBef>
                <a:spcPts val="250"/>
              </a:spcBef>
            </a:pPr>
            <a:r>
              <a:rPr dirty="0" sz="3500" spc="-315">
                <a:latin typeface="MS Gothic"/>
                <a:cs typeface="MS Gothic"/>
              </a:rPr>
              <a:t>✔</a:t>
            </a:r>
            <a:r>
              <a:rPr dirty="0" sz="3500" spc="-150">
                <a:latin typeface="MS Gothic"/>
                <a:cs typeface="MS Gothic"/>
              </a:rPr>
              <a:t> </a:t>
            </a:r>
            <a:r>
              <a:rPr dirty="0" sz="3200" spc="-380" b="1">
                <a:latin typeface="Verdana"/>
                <a:cs typeface="Verdana"/>
              </a:rPr>
              <a:t>User-</a:t>
            </a:r>
            <a:r>
              <a:rPr dirty="0" sz="3200" spc="-365" b="1">
                <a:latin typeface="Verdana"/>
                <a:cs typeface="Verdana"/>
              </a:rPr>
              <a:t>Generated</a:t>
            </a:r>
            <a:r>
              <a:rPr dirty="0" sz="3200" spc="229" b="1">
                <a:latin typeface="Verdana"/>
                <a:cs typeface="Verdana"/>
              </a:rPr>
              <a:t> </a:t>
            </a:r>
            <a:r>
              <a:rPr dirty="0" sz="3200" spc="-305" b="1">
                <a:latin typeface="Verdana"/>
                <a:cs typeface="Verdana"/>
              </a:rPr>
              <a:t>Content</a:t>
            </a:r>
            <a:r>
              <a:rPr dirty="0" sz="3200" spc="375" b="1">
                <a:latin typeface="Verdana"/>
                <a:cs typeface="Verdana"/>
              </a:rPr>
              <a:t> </a:t>
            </a:r>
            <a:r>
              <a:rPr dirty="0" sz="3200" spc="-480" b="1">
                <a:latin typeface="Verdana"/>
                <a:cs typeface="Verdana"/>
              </a:rPr>
              <a:t>(UGC)</a:t>
            </a:r>
            <a:r>
              <a:rPr dirty="0" sz="3200" spc="370" b="1">
                <a:latin typeface="Verdana"/>
                <a:cs typeface="Verdana"/>
              </a:rPr>
              <a:t> </a:t>
            </a:r>
            <a:r>
              <a:rPr dirty="0" sz="3200" spc="-450"/>
              <a:t>–</a:t>
            </a:r>
            <a:r>
              <a:rPr dirty="0" sz="3200" spc="340"/>
              <a:t> </a:t>
            </a:r>
            <a:r>
              <a:rPr dirty="0" sz="3200" spc="-190"/>
              <a:t>“Customer</a:t>
            </a:r>
            <a:r>
              <a:rPr dirty="0" sz="3200" spc="335"/>
              <a:t> </a:t>
            </a:r>
            <a:r>
              <a:rPr dirty="0" sz="3200" spc="-55"/>
              <a:t>stories</a:t>
            </a:r>
            <a:r>
              <a:rPr dirty="0" sz="3200" spc="340"/>
              <a:t> </a:t>
            </a:r>
            <a:r>
              <a:rPr dirty="0" sz="3200" spc="-285"/>
              <a:t>on</a:t>
            </a:r>
            <a:r>
              <a:rPr dirty="0" sz="3200" spc="335"/>
              <a:t> </a:t>
            </a:r>
            <a:r>
              <a:rPr dirty="0" sz="3200" spc="-120"/>
              <a:t>nostalgic</a:t>
            </a:r>
            <a:r>
              <a:rPr dirty="0" sz="3200" spc="340"/>
              <a:t> </a:t>
            </a:r>
            <a:r>
              <a:rPr dirty="0" sz="3200" spc="-315"/>
              <a:t>Haldiram</a:t>
            </a:r>
            <a:r>
              <a:rPr dirty="0" sz="3200" spc="335"/>
              <a:t> </a:t>
            </a:r>
            <a:r>
              <a:rPr dirty="0" sz="3200" spc="-310"/>
              <a:t>moments,” “Instagram</a:t>
            </a:r>
            <a:r>
              <a:rPr dirty="0" sz="3200" spc="-434"/>
              <a:t> </a:t>
            </a:r>
            <a:r>
              <a:rPr dirty="0" sz="3200" spc="-215"/>
              <a:t>challenges</a:t>
            </a:r>
            <a:r>
              <a:rPr dirty="0" sz="3200" spc="-430"/>
              <a:t> </a:t>
            </a:r>
            <a:r>
              <a:rPr dirty="0" sz="3200" spc="-229"/>
              <a:t>with</a:t>
            </a:r>
            <a:r>
              <a:rPr dirty="0" sz="3200" spc="-430"/>
              <a:t> </a:t>
            </a:r>
            <a:r>
              <a:rPr dirty="0" sz="3200" spc="-330"/>
              <a:t>#HaldiramCravings.”</a:t>
            </a:r>
            <a:endParaRPr sz="3200">
              <a:latin typeface="Verdana"/>
              <a:cs typeface="Verdana"/>
            </a:endParaRPr>
          </a:p>
          <a:p>
            <a:pPr marL="12700" marR="5080">
              <a:lnSpc>
                <a:spcPts val="4430"/>
              </a:lnSpc>
            </a:pPr>
            <a:r>
              <a:rPr dirty="0" sz="3500" spc="-315">
                <a:latin typeface="MS Gothic"/>
                <a:cs typeface="MS Gothic"/>
              </a:rPr>
              <a:t>✔</a:t>
            </a:r>
            <a:r>
              <a:rPr dirty="0" sz="3500" spc="-535">
                <a:latin typeface="MS Gothic"/>
                <a:cs typeface="MS Gothic"/>
              </a:rPr>
              <a:t> </a:t>
            </a:r>
            <a:r>
              <a:rPr dirty="0" sz="3200" spc="-295" b="1">
                <a:latin typeface="Verdana"/>
                <a:cs typeface="Verdana"/>
              </a:rPr>
              <a:t>Sustainability</a:t>
            </a:r>
            <a:r>
              <a:rPr dirty="0" sz="3200" spc="20" b="1">
                <a:latin typeface="Verdana"/>
                <a:cs typeface="Verdana"/>
              </a:rPr>
              <a:t> </a:t>
            </a:r>
            <a:r>
              <a:rPr dirty="0" sz="3200" spc="-385" b="1">
                <a:latin typeface="Verdana"/>
                <a:cs typeface="Verdana"/>
              </a:rPr>
              <a:t>Campaigns</a:t>
            </a:r>
            <a:r>
              <a:rPr dirty="0" sz="3200" spc="110" b="1">
                <a:latin typeface="Verdana"/>
                <a:cs typeface="Verdana"/>
              </a:rPr>
              <a:t> </a:t>
            </a:r>
            <a:r>
              <a:rPr dirty="0" sz="3200" spc="-450"/>
              <a:t>–</a:t>
            </a:r>
            <a:r>
              <a:rPr dirty="0" sz="3200" spc="90"/>
              <a:t> </a:t>
            </a:r>
            <a:r>
              <a:rPr dirty="0" sz="3200" spc="-254"/>
              <a:t>“Eco-</a:t>
            </a:r>
            <a:r>
              <a:rPr dirty="0" sz="3200" spc="-260"/>
              <a:t>Friendly</a:t>
            </a:r>
            <a:r>
              <a:rPr dirty="0" sz="3200" spc="-25"/>
              <a:t> </a:t>
            </a:r>
            <a:r>
              <a:rPr dirty="0" sz="3200" spc="-225"/>
              <a:t>Packaging</a:t>
            </a:r>
            <a:r>
              <a:rPr dirty="0" sz="3200" spc="-55"/>
              <a:t> </a:t>
            </a:r>
            <a:r>
              <a:rPr dirty="0" sz="3200" spc="-235"/>
              <a:t>Initiatives,”</a:t>
            </a:r>
            <a:r>
              <a:rPr dirty="0" sz="3200" spc="5"/>
              <a:t> </a:t>
            </a:r>
            <a:r>
              <a:rPr dirty="0" sz="3200" spc="-265"/>
              <a:t>“Reducing</a:t>
            </a:r>
            <a:r>
              <a:rPr dirty="0" sz="3200" spc="25"/>
              <a:t> </a:t>
            </a:r>
            <a:r>
              <a:rPr dirty="0" sz="3200" spc="-75"/>
              <a:t>Plastic</a:t>
            </a:r>
            <a:r>
              <a:rPr dirty="0" sz="3200" spc="25"/>
              <a:t> </a:t>
            </a:r>
            <a:r>
              <a:rPr dirty="0" sz="3200" spc="-65"/>
              <a:t>Use</a:t>
            </a:r>
            <a:r>
              <a:rPr dirty="0" sz="3200" spc="25"/>
              <a:t> </a:t>
            </a:r>
            <a:r>
              <a:rPr dirty="0" sz="3200" spc="-300"/>
              <a:t>in </a:t>
            </a:r>
            <a:r>
              <a:rPr dirty="0" sz="3200" spc="-254"/>
              <a:t>Snack</a:t>
            </a:r>
            <a:r>
              <a:rPr dirty="0" sz="3200" spc="-459"/>
              <a:t> </a:t>
            </a:r>
            <a:r>
              <a:rPr dirty="0" sz="3200" spc="-280"/>
              <a:t>Packaging.”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5431" y="539736"/>
            <a:ext cx="3531234" cy="1844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9" y="312263"/>
            <a:ext cx="1160779" cy="958816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64082" y="7236542"/>
            <a:ext cx="4723917" cy="30504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19993" y="1767205"/>
            <a:ext cx="3054985" cy="66675"/>
          </a:xfrm>
          <a:custGeom>
            <a:avLst/>
            <a:gdLst/>
            <a:ahLst/>
            <a:cxnLst/>
            <a:rect l="l" t="t" r="r" b="b"/>
            <a:pathLst>
              <a:path w="3054985" h="66675">
                <a:moveTo>
                  <a:pt x="3054876" y="66674"/>
                </a:moveTo>
                <a:lnTo>
                  <a:pt x="0" y="66674"/>
                </a:lnTo>
                <a:lnTo>
                  <a:pt x="0" y="0"/>
                </a:lnTo>
                <a:lnTo>
                  <a:pt x="3054876" y="0"/>
                </a:lnTo>
                <a:lnTo>
                  <a:pt x="3054876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992124" y="1767205"/>
            <a:ext cx="2200910" cy="66675"/>
          </a:xfrm>
          <a:custGeom>
            <a:avLst/>
            <a:gdLst/>
            <a:ahLst/>
            <a:cxnLst/>
            <a:rect l="l" t="t" r="r" b="b"/>
            <a:pathLst>
              <a:path w="2200909" h="66675">
                <a:moveTo>
                  <a:pt x="2200414" y="66674"/>
                </a:moveTo>
                <a:lnTo>
                  <a:pt x="0" y="66674"/>
                </a:lnTo>
                <a:lnTo>
                  <a:pt x="0" y="0"/>
                </a:lnTo>
                <a:lnTo>
                  <a:pt x="2200414" y="0"/>
                </a:lnTo>
                <a:lnTo>
                  <a:pt x="2200414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709792" y="1767205"/>
            <a:ext cx="914400" cy="66675"/>
          </a:xfrm>
          <a:custGeom>
            <a:avLst/>
            <a:gdLst/>
            <a:ahLst/>
            <a:cxnLst/>
            <a:rect l="l" t="t" r="r" b="b"/>
            <a:pathLst>
              <a:path w="914400" h="66675">
                <a:moveTo>
                  <a:pt x="914374" y="66674"/>
                </a:moveTo>
                <a:lnTo>
                  <a:pt x="0" y="66674"/>
                </a:lnTo>
                <a:lnTo>
                  <a:pt x="0" y="0"/>
                </a:lnTo>
                <a:lnTo>
                  <a:pt x="914374" y="0"/>
                </a:lnTo>
                <a:lnTo>
                  <a:pt x="914374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0205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Marketing</a:t>
            </a:r>
            <a:r>
              <a:rPr dirty="0" spc="-545"/>
              <a:t> </a:t>
            </a:r>
            <a:r>
              <a:rPr dirty="0" spc="-430"/>
              <a:t>Strategies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56484" rIns="0" bIns="0" rtlCol="0" vert="horz">
            <a:spAutoFit/>
          </a:bodyPr>
          <a:lstStyle/>
          <a:p>
            <a:pPr marL="146050" marR="5080">
              <a:lnSpc>
                <a:spcPct val="130800"/>
              </a:lnSpc>
              <a:spcBef>
                <a:spcPts val="26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509">
                <a:latin typeface="MS Gothic"/>
                <a:cs typeface="MS Gothic"/>
              </a:rPr>
              <a:t> </a:t>
            </a:r>
            <a:r>
              <a:rPr dirty="0" spc="-420" b="1">
                <a:latin typeface="Verdana"/>
                <a:cs typeface="Verdana"/>
              </a:rPr>
              <a:t>Influencer</a:t>
            </a:r>
            <a:r>
              <a:rPr dirty="0" spc="110" b="1">
                <a:latin typeface="Verdana"/>
                <a:cs typeface="Verdana"/>
              </a:rPr>
              <a:t> </a:t>
            </a:r>
            <a:r>
              <a:rPr dirty="0" spc="-370" b="1">
                <a:latin typeface="Verdana"/>
                <a:cs typeface="Verdana"/>
              </a:rPr>
              <a:t>Collaborations</a:t>
            </a:r>
            <a:r>
              <a:rPr dirty="0" spc="65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190"/>
              <a:t> </a:t>
            </a:r>
            <a:r>
              <a:rPr dirty="0" spc="-204"/>
              <a:t>Partner</a:t>
            </a:r>
            <a:r>
              <a:rPr dirty="0" spc="-110"/>
              <a:t> </a:t>
            </a:r>
            <a:r>
              <a:rPr dirty="0" spc="-160"/>
              <a:t>with</a:t>
            </a:r>
            <a:r>
              <a:rPr dirty="0" spc="15"/>
              <a:t> </a:t>
            </a:r>
            <a:r>
              <a:rPr dirty="0" spc="-65"/>
              <a:t>food</a:t>
            </a:r>
            <a:r>
              <a:rPr dirty="0" spc="65"/>
              <a:t> </a:t>
            </a:r>
            <a:r>
              <a:rPr dirty="0" spc="-280"/>
              <a:t>bloggers,</a:t>
            </a:r>
            <a:r>
              <a:rPr dirty="0" spc="70"/>
              <a:t> </a:t>
            </a:r>
            <a:r>
              <a:rPr dirty="0" spc="-105"/>
              <a:t>chefs,</a:t>
            </a:r>
            <a:r>
              <a:rPr dirty="0" spc="65"/>
              <a:t> </a:t>
            </a:r>
            <a:r>
              <a:rPr dirty="0" spc="-345"/>
              <a:t>and</a:t>
            </a:r>
            <a:r>
              <a:rPr dirty="0" spc="70"/>
              <a:t> </a:t>
            </a:r>
            <a:r>
              <a:rPr dirty="0" spc="-10"/>
              <a:t>fitness </a:t>
            </a:r>
            <a:r>
              <a:rPr dirty="0" spc="-210"/>
              <a:t>influencers</a:t>
            </a:r>
            <a:r>
              <a:rPr dirty="0" spc="-509"/>
              <a:t> </a:t>
            </a:r>
            <a:r>
              <a:rPr dirty="0" spc="-300"/>
              <a:t>promoting</a:t>
            </a:r>
            <a:r>
              <a:rPr dirty="0" spc="-509"/>
              <a:t> </a:t>
            </a:r>
            <a:r>
              <a:rPr dirty="0" spc="-300"/>
              <a:t>Haldiram’s</a:t>
            </a:r>
            <a:r>
              <a:rPr dirty="0" spc="-509"/>
              <a:t> </a:t>
            </a:r>
            <a:r>
              <a:rPr dirty="0" spc="-254"/>
              <a:t>healthier</a:t>
            </a:r>
            <a:r>
              <a:rPr dirty="0" spc="-509"/>
              <a:t> </a:t>
            </a:r>
            <a:r>
              <a:rPr dirty="0" spc="-220"/>
              <a:t>snack</a:t>
            </a:r>
            <a:r>
              <a:rPr dirty="0" spc="-509"/>
              <a:t> </a:t>
            </a:r>
            <a:r>
              <a:rPr dirty="0" spc="-65"/>
              <a:t>options.</a:t>
            </a:r>
            <a:endParaRPr sz="3950">
              <a:latin typeface="Verdana"/>
              <a:cs typeface="Verdana"/>
            </a:endParaRPr>
          </a:p>
          <a:p>
            <a:pPr marL="146050" marR="5080">
              <a:lnSpc>
                <a:spcPts val="5850"/>
              </a:lnSpc>
              <a:spcBef>
                <a:spcPts val="45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570">
                <a:latin typeface="MS Gothic"/>
                <a:cs typeface="MS Gothic"/>
              </a:rPr>
              <a:t> </a:t>
            </a:r>
            <a:r>
              <a:rPr dirty="0" spc="-445" b="1">
                <a:latin typeface="Verdana"/>
                <a:cs typeface="Verdana"/>
              </a:rPr>
              <a:t>E-</a:t>
            </a:r>
            <a:r>
              <a:rPr dirty="0" spc="-455" b="1">
                <a:latin typeface="Verdana"/>
                <a:cs typeface="Verdana"/>
              </a:rPr>
              <a:t>commerce</a:t>
            </a:r>
            <a:r>
              <a:rPr dirty="0" spc="145" b="1">
                <a:latin typeface="Verdana"/>
                <a:cs typeface="Verdana"/>
              </a:rPr>
              <a:t> </a:t>
            </a:r>
            <a:r>
              <a:rPr dirty="0" spc="-420" b="1">
                <a:latin typeface="Verdana"/>
                <a:cs typeface="Verdana"/>
              </a:rPr>
              <a:t>Promotions</a:t>
            </a:r>
            <a:r>
              <a:rPr dirty="0" spc="114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140"/>
              <a:t> </a:t>
            </a:r>
            <a:r>
              <a:rPr dirty="0" spc="-185"/>
              <a:t>Flash</a:t>
            </a:r>
            <a:r>
              <a:rPr dirty="0" spc="-15"/>
              <a:t> </a:t>
            </a:r>
            <a:r>
              <a:rPr dirty="0" spc="-75"/>
              <a:t>sales</a:t>
            </a:r>
            <a:r>
              <a:rPr dirty="0" spc="90"/>
              <a:t> </a:t>
            </a:r>
            <a:r>
              <a:rPr dirty="0" spc="-315"/>
              <a:t>on</a:t>
            </a:r>
            <a:r>
              <a:rPr dirty="0" spc="90"/>
              <a:t> </a:t>
            </a:r>
            <a:r>
              <a:rPr dirty="0" spc="-375"/>
              <a:t>Amazon,</a:t>
            </a:r>
            <a:r>
              <a:rPr dirty="0" spc="90"/>
              <a:t> </a:t>
            </a:r>
            <a:r>
              <a:rPr dirty="0" spc="-280"/>
              <a:t>Flipkart,</a:t>
            </a:r>
            <a:r>
              <a:rPr dirty="0" spc="90"/>
              <a:t> </a:t>
            </a:r>
            <a:r>
              <a:rPr dirty="0" spc="-270"/>
              <a:t>BigBasket,</a:t>
            </a:r>
            <a:r>
              <a:rPr dirty="0" spc="95"/>
              <a:t> </a:t>
            </a:r>
            <a:r>
              <a:rPr dirty="0" spc="-370"/>
              <a:t>and </a:t>
            </a:r>
            <a:r>
              <a:rPr dirty="0" spc="-330"/>
              <a:t>Swiggy</a:t>
            </a:r>
            <a:r>
              <a:rPr dirty="0" spc="-520"/>
              <a:t> </a:t>
            </a:r>
            <a:r>
              <a:rPr dirty="0" spc="-300"/>
              <a:t>Instamart</a:t>
            </a:r>
            <a:r>
              <a:rPr dirty="0" spc="-520"/>
              <a:t> </a:t>
            </a:r>
            <a:r>
              <a:rPr dirty="0" spc="-120"/>
              <a:t>to</a:t>
            </a:r>
            <a:r>
              <a:rPr dirty="0" spc="-515"/>
              <a:t> </a:t>
            </a:r>
            <a:r>
              <a:rPr dirty="0" spc="-285"/>
              <a:t>drive</a:t>
            </a:r>
            <a:r>
              <a:rPr dirty="0" spc="-520"/>
              <a:t> </a:t>
            </a:r>
            <a:r>
              <a:rPr dirty="0" spc="-315"/>
              <a:t>urgency-</a:t>
            </a:r>
            <a:r>
              <a:rPr dirty="0" spc="-235"/>
              <a:t>based</a:t>
            </a:r>
            <a:r>
              <a:rPr dirty="0" spc="-515"/>
              <a:t> </a:t>
            </a:r>
            <a:r>
              <a:rPr dirty="0" spc="-114"/>
              <a:t>purchases.</a:t>
            </a:r>
            <a:endParaRPr sz="3950">
              <a:latin typeface="Verdana"/>
              <a:cs typeface="Verdana"/>
            </a:endParaRPr>
          </a:p>
          <a:p>
            <a:pPr marL="146050" marR="5080">
              <a:lnSpc>
                <a:spcPts val="5850"/>
              </a:lnSpc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100">
                <a:latin typeface="MS Gothic"/>
                <a:cs typeface="MS Gothic"/>
              </a:rPr>
              <a:t> </a:t>
            </a:r>
            <a:r>
              <a:rPr dirty="0" spc="-375" b="1">
                <a:latin typeface="Verdana"/>
                <a:cs typeface="Verdana"/>
              </a:rPr>
              <a:t>Localized</a:t>
            </a:r>
            <a:r>
              <a:rPr dirty="0" spc="-355" b="1">
                <a:latin typeface="Verdana"/>
                <a:cs typeface="Verdana"/>
              </a:rPr>
              <a:t> </a:t>
            </a:r>
            <a:r>
              <a:rPr dirty="0" spc="-400" b="1">
                <a:latin typeface="Verdana"/>
                <a:cs typeface="Verdana"/>
              </a:rPr>
              <a:t>Ads</a:t>
            </a:r>
            <a:r>
              <a:rPr dirty="0" spc="-350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-390"/>
              <a:t> </a:t>
            </a:r>
            <a:r>
              <a:rPr dirty="0" spc="-254"/>
              <a:t>Digital</a:t>
            </a:r>
            <a:r>
              <a:rPr dirty="0" spc="-390"/>
              <a:t> </a:t>
            </a:r>
            <a:r>
              <a:rPr dirty="0" spc="-280"/>
              <a:t>campaigns</a:t>
            </a:r>
            <a:r>
              <a:rPr dirty="0" spc="-385"/>
              <a:t> </a:t>
            </a:r>
            <a:r>
              <a:rPr dirty="0" spc="-305"/>
              <a:t>in</a:t>
            </a:r>
            <a:r>
              <a:rPr dirty="0" spc="-390"/>
              <a:t> </a:t>
            </a:r>
            <a:r>
              <a:rPr dirty="0" spc="-350"/>
              <a:t>Hindi,</a:t>
            </a:r>
            <a:r>
              <a:rPr dirty="0" spc="-385"/>
              <a:t> Tamil,</a:t>
            </a:r>
            <a:r>
              <a:rPr dirty="0" spc="-390"/>
              <a:t> </a:t>
            </a:r>
            <a:r>
              <a:rPr dirty="0" spc="-320"/>
              <a:t>Bengali,</a:t>
            </a:r>
            <a:r>
              <a:rPr dirty="0" spc="-390"/>
              <a:t> </a:t>
            </a:r>
            <a:r>
              <a:rPr dirty="0" spc="-345"/>
              <a:t>and</a:t>
            </a:r>
            <a:r>
              <a:rPr dirty="0" spc="-385"/>
              <a:t> </a:t>
            </a:r>
            <a:r>
              <a:rPr dirty="0" spc="-350"/>
              <a:t>Telugu,</a:t>
            </a:r>
            <a:r>
              <a:rPr dirty="0" spc="-390"/>
              <a:t> </a:t>
            </a:r>
            <a:r>
              <a:rPr dirty="0" spc="-150"/>
              <a:t>targeting </a:t>
            </a:r>
            <a:r>
              <a:rPr dirty="0" spc="-285"/>
              <a:t>regional</a:t>
            </a:r>
            <a:r>
              <a:rPr dirty="0" spc="-520"/>
              <a:t> </a:t>
            </a:r>
            <a:r>
              <a:rPr dirty="0" spc="-285"/>
              <a:t>consumers.</a:t>
            </a:r>
            <a:endParaRPr sz="3950">
              <a:latin typeface="Verdana"/>
              <a:cs typeface="Verdana"/>
            </a:endParaRPr>
          </a:p>
          <a:p>
            <a:pPr marL="146050" marR="5080">
              <a:lnSpc>
                <a:spcPts val="5850"/>
              </a:lnSpc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745">
                <a:latin typeface="MS Gothic"/>
                <a:cs typeface="MS Gothic"/>
              </a:rPr>
              <a:t> </a:t>
            </a:r>
            <a:r>
              <a:rPr dirty="0" spc="-375" b="1">
                <a:latin typeface="Verdana"/>
                <a:cs typeface="Verdana"/>
              </a:rPr>
              <a:t>Referral</a:t>
            </a:r>
            <a:r>
              <a:rPr dirty="0" b="1">
                <a:latin typeface="Verdana"/>
                <a:cs typeface="Verdana"/>
              </a:rPr>
              <a:t> </a:t>
            </a:r>
            <a:r>
              <a:rPr dirty="0" spc="-620" b="1">
                <a:latin typeface="Verdana"/>
                <a:cs typeface="Verdana"/>
              </a:rPr>
              <a:t>&amp;</a:t>
            </a:r>
            <a:r>
              <a:rPr dirty="0" b="1">
                <a:latin typeface="Verdana"/>
                <a:cs typeface="Verdana"/>
              </a:rPr>
              <a:t> </a:t>
            </a:r>
            <a:r>
              <a:rPr dirty="0" spc="-355" b="1">
                <a:latin typeface="Verdana"/>
                <a:cs typeface="Verdana"/>
              </a:rPr>
              <a:t>Loyalty</a:t>
            </a:r>
            <a:r>
              <a:rPr dirty="0" b="1">
                <a:latin typeface="Verdana"/>
                <a:cs typeface="Verdana"/>
              </a:rPr>
              <a:t> </a:t>
            </a:r>
            <a:r>
              <a:rPr dirty="0" spc="-455" b="1">
                <a:latin typeface="Verdana"/>
                <a:cs typeface="Verdana"/>
              </a:rPr>
              <a:t>Programs</a:t>
            </a:r>
            <a:r>
              <a:rPr dirty="0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-35"/>
              <a:t> </a:t>
            </a:r>
            <a:r>
              <a:rPr dirty="0" spc="-325"/>
              <a:t>Rewarding</a:t>
            </a:r>
            <a:r>
              <a:rPr dirty="0" spc="-35"/>
              <a:t> </a:t>
            </a:r>
            <a:r>
              <a:rPr dirty="0" spc="-220"/>
              <a:t>repeat</a:t>
            </a:r>
            <a:r>
              <a:rPr dirty="0" spc="-55"/>
              <a:t> </a:t>
            </a:r>
            <a:r>
              <a:rPr dirty="0" spc="-195"/>
              <a:t>customers</a:t>
            </a:r>
            <a:r>
              <a:rPr dirty="0" spc="-40"/>
              <a:t> </a:t>
            </a:r>
            <a:r>
              <a:rPr dirty="0" spc="-235"/>
              <a:t>with</a:t>
            </a:r>
            <a:r>
              <a:rPr dirty="0" spc="-35"/>
              <a:t> </a:t>
            </a:r>
            <a:r>
              <a:rPr dirty="0" spc="-100"/>
              <a:t>discounts </a:t>
            </a:r>
            <a:r>
              <a:rPr dirty="0" spc="-345"/>
              <a:t>and</a:t>
            </a:r>
            <a:r>
              <a:rPr dirty="0" spc="-530"/>
              <a:t> </a:t>
            </a:r>
            <a:r>
              <a:rPr dirty="0" spc="-215"/>
              <a:t>exclusive</a:t>
            </a:r>
            <a:r>
              <a:rPr dirty="0" spc="-525"/>
              <a:t> </a:t>
            </a:r>
            <a:r>
              <a:rPr dirty="0" spc="-300"/>
              <a:t>early</a:t>
            </a:r>
            <a:r>
              <a:rPr dirty="0" spc="-525"/>
              <a:t> </a:t>
            </a:r>
            <a:r>
              <a:rPr dirty="0" spc="-95"/>
              <a:t>access</a:t>
            </a:r>
            <a:r>
              <a:rPr dirty="0" spc="-530"/>
              <a:t> </a:t>
            </a:r>
            <a:r>
              <a:rPr dirty="0" spc="-120"/>
              <a:t>to</a:t>
            </a:r>
            <a:r>
              <a:rPr dirty="0" spc="-525"/>
              <a:t> </a:t>
            </a:r>
            <a:r>
              <a:rPr dirty="0" spc="-325"/>
              <a:t>new</a:t>
            </a:r>
            <a:r>
              <a:rPr dirty="0" spc="-525"/>
              <a:t> </a:t>
            </a:r>
            <a:r>
              <a:rPr dirty="0" spc="-105"/>
              <a:t>products.</a:t>
            </a:r>
            <a:endParaRPr sz="395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0464" y="530211"/>
            <a:ext cx="3531235" cy="18449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388463"/>
            <a:ext cx="1160779" cy="958816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64082" y="7084142"/>
            <a:ext cx="4723917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7741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936900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586058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235217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884375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148563" y="8644777"/>
            <a:ext cx="278765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160">
                <a:latin typeface="Verdana"/>
                <a:cs typeface="Verdana"/>
              </a:rPr>
              <a:t>0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025216" y="8644777"/>
            <a:ext cx="43053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155">
                <a:latin typeface="Verdana"/>
                <a:cs typeface="Verdana"/>
              </a:rPr>
              <a:t>15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651394" y="8644777"/>
            <a:ext cx="47625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25">
                <a:latin typeface="Verdana"/>
                <a:cs typeface="Verdana"/>
              </a:rPr>
              <a:t>20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83329" y="1829704"/>
            <a:ext cx="445008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40">
                <a:latin typeface="Verdana"/>
                <a:cs typeface="Verdana"/>
              </a:rPr>
              <a:t>Influencer</a:t>
            </a:r>
            <a:r>
              <a:rPr dirty="0" sz="2800" spc="-200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Collaborations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03867" y="3703581"/>
            <a:ext cx="4328795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150">
                <a:latin typeface="Verdana"/>
                <a:cs typeface="Verdana"/>
              </a:rPr>
              <a:t>E-</a:t>
            </a:r>
            <a:r>
              <a:rPr dirty="0" sz="2800" spc="-35">
                <a:latin typeface="Verdana"/>
                <a:cs typeface="Verdana"/>
              </a:rPr>
              <a:t>commerce</a:t>
            </a:r>
            <a:r>
              <a:rPr dirty="0" sz="2800" spc="-210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Promotions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38413" y="5577456"/>
            <a:ext cx="2400935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>
                <a:latin typeface="Verdana"/>
                <a:cs typeface="Verdana"/>
              </a:rPr>
              <a:t>Localized</a:t>
            </a:r>
            <a:r>
              <a:rPr dirty="0" sz="2800" spc="-28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Ads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84351" y="7451332"/>
            <a:ext cx="484759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40">
                <a:latin typeface="Verdana"/>
                <a:cs typeface="Verdana"/>
              </a:rPr>
              <a:t>Referral</a:t>
            </a:r>
            <a:r>
              <a:rPr dirty="0" sz="2800" spc="-245">
                <a:latin typeface="Verdana"/>
                <a:cs typeface="Verdana"/>
              </a:rPr>
              <a:t> </a:t>
            </a:r>
            <a:r>
              <a:rPr dirty="0" sz="2800" spc="-170">
                <a:latin typeface="Verdana"/>
                <a:cs typeface="Verdana"/>
              </a:rPr>
              <a:t>&amp;</a:t>
            </a:r>
            <a:r>
              <a:rPr dirty="0" sz="2800" spc="-245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Loyalty</a:t>
            </a:r>
            <a:r>
              <a:rPr dirty="0" sz="2800" spc="-245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Programs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87741" y="1259309"/>
            <a:ext cx="9537065" cy="1686560"/>
            <a:chOff x="6287741" y="1259309"/>
            <a:chExt cx="9537065" cy="1686560"/>
          </a:xfrm>
        </p:grpSpPr>
        <p:sp>
          <p:nvSpPr>
            <p:cNvPr id="15" name="object 15" descr=""/>
            <p:cNvSpPr/>
            <p:nvPr/>
          </p:nvSpPr>
          <p:spPr>
            <a:xfrm>
              <a:off x="6287741" y="1259309"/>
              <a:ext cx="9537065" cy="405765"/>
            </a:xfrm>
            <a:custGeom>
              <a:avLst/>
              <a:gdLst/>
              <a:ahLst/>
              <a:cxnLst/>
              <a:rect l="l" t="t" r="r" b="b"/>
              <a:pathLst>
                <a:path w="9537065" h="405764">
                  <a:moveTo>
                    <a:pt x="950882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9508823" y="0"/>
                  </a:lnTo>
                  <a:lnTo>
                    <a:pt x="9512962" y="823"/>
                  </a:lnTo>
                  <a:lnTo>
                    <a:pt x="9536971" y="28145"/>
                  </a:lnTo>
                  <a:lnTo>
                    <a:pt x="9536971" y="377465"/>
                  </a:lnTo>
                  <a:lnTo>
                    <a:pt x="9508823" y="405611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87741" y="1686268"/>
              <a:ext cx="9537065" cy="405765"/>
            </a:xfrm>
            <a:custGeom>
              <a:avLst/>
              <a:gdLst/>
              <a:ahLst/>
              <a:cxnLst/>
              <a:rect l="l" t="t" r="r" b="b"/>
              <a:pathLst>
                <a:path w="9537065" h="405764">
                  <a:moveTo>
                    <a:pt x="950882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9508823" y="0"/>
                  </a:lnTo>
                  <a:lnTo>
                    <a:pt x="9512962" y="823"/>
                  </a:lnTo>
                  <a:lnTo>
                    <a:pt x="9536971" y="28145"/>
                  </a:lnTo>
                  <a:lnTo>
                    <a:pt x="9536971" y="377465"/>
                  </a:lnTo>
                  <a:lnTo>
                    <a:pt x="9508823" y="405611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87741" y="2113227"/>
              <a:ext cx="4239260" cy="405765"/>
            </a:xfrm>
            <a:custGeom>
              <a:avLst/>
              <a:gdLst/>
              <a:ahLst/>
              <a:cxnLst/>
              <a:rect l="l" t="t" r="r" b="b"/>
              <a:pathLst>
                <a:path w="4239260" h="405764">
                  <a:moveTo>
                    <a:pt x="4210507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4210507" y="0"/>
                  </a:lnTo>
                  <a:lnTo>
                    <a:pt x="4214646" y="823"/>
                  </a:lnTo>
                  <a:lnTo>
                    <a:pt x="4238654" y="28145"/>
                  </a:lnTo>
                  <a:lnTo>
                    <a:pt x="4238654" y="377465"/>
                  </a:lnTo>
                  <a:lnTo>
                    <a:pt x="4210507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7741" y="2540187"/>
              <a:ext cx="3179445" cy="405765"/>
            </a:xfrm>
            <a:custGeom>
              <a:avLst/>
              <a:gdLst/>
              <a:ahLst/>
              <a:cxnLst/>
              <a:rect l="l" t="t" r="r" b="b"/>
              <a:pathLst>
                <a:path w="3179445" h="405764">
                  <a:moveTo>
                    <a:pt x="315084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3150843" y="0"/>
                  </a:lnTo>
                  <a:lnTo>
                    <a:pt x="3154983" y="823"/>
                  </a:lnTo>
                  <a:lnTo>
                    <a:pt x="3178990" y="28145"/>
                  </a:lnTo>
                  <a:lnTo>
                    <a:pt x="3178990" y="377464"/>
                  </a:lnTo>
                  <a:lnTo>
                    <a:pt x="3150843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87741" y="3133186"/>
            <a:ext cx="10067290" cy="1686560"/>
            <a:chOff x="6287741" y="3133186"/>
            <a:chExt cx="10067290" cy="1686560"/>
          </a:xfrm>
        </p:grpSpPr>
        <p:sp>
          <p:nvSpPr>
            <p:cNvPr id="20" name="object 20" descr=""/>
            <p:cNvSpPr/>
            <p:nvPr/>
          </p:nvSpPr>
          <p:spPr>
            <a:xfrm>
              <a:off x="6287741" y="3133186"/>
              <a:ext cx="4768850" cy="405765"/>
            </a:xfrm>
            <a:custGeom>
              <a:avLst/>
              <a:gdLst/>
              <a:ahLst/>
              <a:cxnLst/>
              <a:rect l="l" t="t" r="r" b="b"/>
              <a:pathLst>
                <a:path w="4768850" h="405764">
                  <a:moveTo>
                    <a:pt x="4740338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4740338" y="0"/>
                  </a:lnTo>
                  <a:lnTo>
                    <a:pt x="4744477" y="823"/>
                  </a:lnTo>
                  <a:lnTo>
                    <a:pt x="4768486" y="28145"/>
                  </a:lnTo>
                  <a:lnTo>
                    <a:pt x="4768486" y="377464"/>
                  </a:lnTo>
                  <a:lnTo>
                    <a:pt x="4740338" y="405610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87741" y="3560144"/>
              <a:ext cx="3709035" cy="405765"/>
            </a:xfrm>
            <a:custGeom>
              <a:avLst/>
              <a:gdLst/>
              <a:ahLst/>
              <a:cxnLst/>
              <a:rect l="l" t="t" r="r" b="b"/>
              <a:pathLst>
                <a:path w="3709035" h="405764">
                  <a:moveTo>
                    <a:pt x="3680675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3680675" y="0"/>
                  </a:lnTo>
                  <a:lnTo>
                    <a:pt x="3684814" y="823"/>
                  </a:lnTo>
                  <a:lnTo>
                    <a:pt x="3708822" y="28145"/>
                  </a:lnTo>
                  <a:lnTo>
                    <a:pt x="3708822" y="377464"/>
                  </a:lnTo>
                  <a:lnTo>
                    <a:pt x="3680675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87741" y="3987103"/>
              <a:ext cx="10067290" cy="405765"/>
            </a:xfrm>
            <a:custGeom>
              <a:avLst/>
              <a:gdLst/>
              <a:ahLst/>
              <a:cxnLst/>
              <a:rect l="l" t="t" r="r" b="b"/>
              <a:pathLst>
                <a:path w="10067290" h="405764">
                  <a:moveTo>
                    <a:pt x="10038655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10038655" y="0"/>
                  </a:lnTo>
                  <a:lnTo>
                    <a:pt x="10042794" y="823"/>
                  </a:lnTo>
                  <a:lnTo>
                    <a:pt x="10066802" y="28145"/>
                  </a:lnTo>
                  <a:lnTo>
                    <a:pt x="10066802" y="377464"/>
                  </a:lnTo>
                  <a:lnTo>
                    <a:pt x="10038655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87741" y="4414063"/>
              <a:ext cx="3709035" cy="405765"/>
            </a:xfrm>
            <a:custGeom>
              <a:avLst/>
              <a:gdLst/>
              <a:ahLst/>
              <a:cxnLst/>
              <a:rect l="l" t="t" r="r" b="b"/>
              <a:pathLst>
                <a:path w="3709035" h="405764">
                  <a:moveTo>
                    <a:pt x="3680675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3680675" y="0"/>
                  </a:lnTo>
                  <a:lnTo>
                    <a:pt x="3684814" y="823"/>
                  </a:lnTo>
                  <a:lnTo>
                    <a:pt x="3708822" y="28145"/>
                  </a:lnTo>
                  <a:lnTo>
                    <a:pt x="3708822" y="377464"/>
                  </a:lnTo>
                  <a:lnTo>
                    <a:pt x="3680675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287741" y="5007062"/>
            <a:ext cx="8477885" cy="1686560"/>
            <a:chOff x="6287741" y="5007062"/>
            <a:chExt cx="8477885" cy="1686560"/>
          </a:xfrm>
        </p:grpSpPr>
        <p:sp>
          <p:nvSpPr>
            <p:cNvPr id="25" name="object 25" descr=""/>
            <p:cNvSpPr/>
            <p:nvPr/>
          </p:nvSpPr>
          <p:spPr>
            <a:xfrm>
              <a:off x="6287741" y="5007062"/>
              <a:ext cx="8477885" cy="405765"/>
            </a:xfrm>
            <a:custGeom>
              <a:avLst/>
              <a:gdLst/>
              <a:ahLst/>
              <a:cxnLst/>
              <a:rect l="l" t="t" r="r" b="b"/>
              <a:pathLst>
                <a:path w="8477885" h="405764">
                  <a:moveTo>
                    <a:pt x="8449160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8449160" y="0"/>
                  </a:lnTo>
                  <a:lnTo>
                    <a:pt x="8453300" y="822"/>
                  </a:lnTo>
                  <a:lnTo>
                    <a:pt x="8477308" y="28145"/>
                  </a:lnTo>
                  <a:lnTo>
                    <a:pt x="8477308" y="377464"/>
                  </a:lnTo>
                  <a:lnTo>
                    <a:pt x="8449160" y="405610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87741" y="5434021"/>
              <a:ext cx="6887845" cy="405765"/>
            </a:xfrm>
            <a:custGeom>
              <a:avLst/>
              <a:gdLst/>
              <a:ahLst/>
              <a:cxnLst/>
              <a:rect l="l" t="t" r="r" b="b"/>
              <a:pathLst>
                <a:path w="6887844" h="405764">
                  <a:moveTo>
                    <a:pt x="6859665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6859665" y="0"/>
                  </a:lnTo>
                  <a:lnTo>
                    <a:pt x="6863804" y="822"/>
                  </a:lnTo>
                  <a:lnTo>
                    <a:pt x="6887812" y="28145"/>
                  </a:lnTo>
                  <a:lnTo>
                    <a:pt x="6887812" y="377464"/>
                  </a:lnTo>
                  <a:lnTo>
                    <a:pt x="6859665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87741" y="5860980"/>
              <a:ext cx="8477885" cy="405765"/>
            </a:xfrm>
            <a:custGeom>
              <a:avLst/>
              <a:gdLst/>
              <a:ahLst/>
              <a:cxnLst/>
              <a:rect l="l" t="t" r="r" b="b"/>
              <a:pathLst>
                <a:path w="8477885" h="405764">
                  <a:moveTo>
                    <a:pt x="844916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8449160" y="0"/>
                  </a:lnTo>
                  <a:lnTo>
                    <a:pt x="8453300" y="823"/>
                  </a:lnTo>
                  <a:lnTo>
                    <a:pt x="8477308" y="28145"/>
                  </a:lnTo>
                  <a:lnTo>
                    <a:pt x="8477308" y="377464"/>
                  </a:lnTo>
                  <a:lnTo>
                    <a:pt x="8449160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87741" y="6287939"/>
              <a:ext cx="5298440" cy="405765"/>
            </a:xfrm>
            <a:custGeom>
              <a:avLst/>
              <a:gdLst/>
              <a:ahLst/>
              <a:cxnLst/>
              <a:rect l="l" t="t" r="r" b="b"/>
              <a:pathLst>
                <a:path w="5298440" h="405765">
                  <a:moveTo>
                    <a:pt x="527017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270170" y="0"/>
                  </a:lnTo>
                  <a:lnTo>
                    <a:pt x="5274309" y="822"/>
                  </a:lnTo>
                  <a:lnTo>
                    <a:pt x="5298317" y="28145"/>
                  </a:lnTo>
                  <a:lnTo>
                    <a:pt x="5298317" y="377464"/>
                  </a:lnTo>
                  <a:lnTo>
                    <a:pt x="5270170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287741" y="6880937"/>
            <a:ext cx="9537065" cy="1686560"/>
            <a:chOff x="6287741" y="6880937"/>
            <a:chExt cx="9537065" cy="1686560"/>
          </a:xfrm>
        </p:grpSpPr>
        <p:sp>
          <p:nvSpPr>
            <p:cNvPr id="30" name="object 30" descr=""/>
            <p:cNvSpPr/>
            <p:nvPr/>
          </p:nvSpPr>
          <p:spPr>
            <a:xfrm>
              <a:off x="6287741" y="6880937"/>
              <a:ext cx="5298440" cy="405765"/>
            </a:xfrm>
            <a:custGeom>
              <a:avLst/>
              <a:gdLst/>
              <a:ahLst/>
              <a:cxnLst/>
              <a:rect l="l" t="t" r="r" b="b"/>
              <a:pathLst>
                <a:path w="5298440" h="405765">
                  <a:moveTo>
                    <a:pt x="527017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270170" y="0"/>
                  </a:lnTo>
                  <a:lnTo>
                    <a:pt x="5274309" y="823"/>
                  </a:lnTo>
                  <a:lnTo>
                    <a:pt x="5298317" y="28145"/>
                  </a:lnTo>
                  <a:lnTo>
                    <a:pt x="5298317" y="377464"/>
                  </a:lnTo>
                  <a:lnTo>
                    <a:pt x="5270170" y="405611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87741" y="7307896"/>
              <a:ext cx="8477885" cy="405765"/>
            </a:xfrm>
            <a:custGeom>
              <a:avLst/>
              <a:gdLst/>
              <a:ahLst/>
              <a:cxnLst/>
              <a:rect l="l" t="t" r="r" b="b"/>
              <a:pathLst>
                <a:path w="8477885" h="405765">
                  <a:moveTo>
                    <a:pt x="8449160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8449160" y="0"/>
                  </a:lnTo>
                  <a:lnTo>
                    <a:pt x="8453300" y="822"/>
                  </a:lnTo>
                  <a:lnTo>
                    <a:pt x="8477308" y="28145"/>
                  </a:lnTo>
                  <a:lnTo>
                    <a:pt x="8477308" y="377464"/>
                  </a:lnTo>
                  <a:lnTo>
                    <a:pt x="8449160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87741" y="7734855"/>
              <a:ext cx="6887845" cy="405765"/>
            </a:xfrm>
            <a:custGeom>
              <a:avLst/>
              <a:gdLst/>
              <a:ahLst/>
              <a:cxnLst/>
              <a:rect l="l" t="t" r="r" b="b"/>
              <a:pathLst>
                <a:path w="6887844" h="405765">
                  <a:moveTo>
                    <a:pt x="6859665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6859665" y="0"/>
                  </a:lnTo>
                  <a:lnTo>
                    <a:pt x="6863804" y="823"/>
                  </a:lnTo>
                  <a:lnTo>
                    <a:pt x="6887812" y="28145"/>
                  </a:lnTo>
                  <a:lnTo>
                    <a:pt x="6887812" y="377464"/>
                  </a:lnTo>
                  <a:lnTo>
                    <a:pt x="6859665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87741" y="8161814"/>
              <a:ext cx="9537065" cy="405765"/>
            </a:xfrm>
            <a:custGeom>
              <a:avLst/>
              <a:gdLst/>
              <a:ahLst/>
              <a:cxnLst/>
              <a:rect l="l" t="t" r="r" b="b"/>
              <a:pathLst>
                <a:path w="9537065" h="405765">
                  <a:moveTo>
                    <a:pt x="9508823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9508820" y="0"/>
                  </a:lnTo>
                  <a:lnTo>
                    <a:pt x="9512962" y="823"/>
                  </a:lnTo>
                  <a:lnTo>
                    <a:pt x="9536971" y="28145"/>
                  </a:lnTo>
                  <a:lnTo>
                    <a:pt x="9536971" y="377464"/>
                  </a:lnTo>
                  <a:lnTo>
                    <a:pt x="9508823" y="405610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369276" y="206927"/>
            <a:ext cx="1355407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20" b="1">
                <a:latin typeface="Verdana"/>
                <a:cs typeface="Verdana"/>
              </a:rPr>
              <a:t>Comparison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310" b="1">
                <a:latin typeface="Verdana"/>
                <a:cs typeface="Verdana"/>
              </a:rPr>
              <a:t>of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445" b="1">
                <a:latin typeface="Verdana"/>
                <a:cs typeface="Verdana"/>
              </a:rPr>
              <a:t>Marketing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385" b="1">
                <a:latin typeface="Verdana"/>
                <a:cs typeface="Verdana"/>
              </a:rPr>
              <a:t>Strategies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375" b="1">
                <a:latin typeface="Verdana"/>
                <a:cs typeface="Verdana"/>
              </a:rPr>
              <a:t>for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495" b="1">
                <a:latin typeface="Verdana"/>
                <a:cs typeface="Verdana"/>
              </a:rPr>
              <a:t>Haldiram’s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560" b="1">
                <a:latin typeface="Verdana"/>
                <a:cs typeface="Verdana"/>
              </a:rPr>
              <a:t>-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540" b="1">
                <a:latin typeface="Verdana"/>
                <a:cs typeface="Verdana"/>
              </a:rPr>
              <a:t>1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5171" y="2879745"/>
            <a:ext cx="631190" cy="4528185"/>
          </a:xfrm>
          <a:prstGeom prst="rect">
            <a:avLst/>
          </a:prstGeom>
        </p:spPr>
        <p:txBody>
          <a:bodyPr wrap="square" lIns="0" tIns="431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3500" spc="-245">
                <a:latin typeface="Arial Black"/>
                <a:cs typeface="Arial Black"/>
              </a:rPr>
              <a:t>Marketing</a:t>
            </a:r>
            <a:r>
              <a:rPr dirty="0" sz="3500" spc="-265">
                <a:latin typeface="Arial Black"/>
                <a:cs typeface="Arial Black"/>
              </a:rPr>
              <a:t> </a:t>
            </a:r>
            <a:r>
              <a:rPr dirty="0" sz="3500" spc="-270">
                <a:latin typeface="Arial Black"/>
                <a:cs typeface="Arial Black"/>
              </a:rPr>
              <a:t>Strategies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760217" y="8525474"/>
            <a:ext cx="4062729" cy="127762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064895">
              <a:lnSpc>
                <a:spcPct val="100000"/>
              </a:lnSpc>
              <a:spcBef>
                <a:spcPts val="1075"/>
              </a:spcBef>
              <a:tabLst>
                <a:tab pos="3611245" algn="l"/>
              </a:tabLst>
            </a:pPr>
            <a:r>
              <a:rPr dirty="0" sz="2800" spc="-50">
                <a:latin typeface="Verdana"/>
                <a:cs typeface="Verdana"/>
              </a:rPr>
              <a:t>5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25">
                <a:latin typeface="Verdana"/>
                <a:cs typeface="Verdana"/>
              </a:rPr>
              <a:t>10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3600" spc="-275">
                <a:latin typeface="Arial Black"/>
                <a:cs typeface="Arial Black"/>
              </a:rPr>
              <a:t>Score</a:t>
            </a:r>
            <a:r>
              <a:rPr dirty="0" sz="3600" spc="-340">
                <a:latin typeface="Arial Black"/>
                <a:cs typeface="Arial Black"/>
              </a:rPr>
              <a:t> </a:t>
            </a:r>
            <a:r>
              <a:rPr dirty="0" sz="3600" spc="-145">
                <a:latin typeface="Arial Black"/>
                <a:cs typeface="Arial Black"/>
              </a:rPr>
              <a:t>(out</a:t>
            </a:r>
            <a:r>
              <a:rPr dirty="0" sz="3600" spc="-335">
                <a:latin typeface="Arial Black"/>
                <a:cs typeface="Arial Black"/>
              </a:rPr>
              <a:t> </a:t>
            </a:r>
            <a:r>
              <a:rPr dirty="0" sz="3600" spc="-85">
                <a:latin typeface="Arial Black"/>
                <a:cs typeface="Arial Black"/>
              </a:rPr>
              <a:t>of</a:t>
            </a:r>
            <a:r>
              <a:rPr dirty="0" sz="3600" spc="-335">
                <a:latin typeface="Arial Black"/>
                <a:cs typeface="Arial Black"/>
              </a:rPr>
              <a:t> </a:t>
            </a:r>
            <a:r>
              <a:rPr dirty="0" sz="3600" spc="-25">
                <a:latin typeface="Arial Black"/>
                <a:cs typeface="Arial Black"/>
              </a:rPr>
              <a:t>20)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87741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936900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586058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235217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6884375" y="1259309"/>
            <a:ext cx="0" cy="7308215"/>
          </a:xfrm>
          <a:custGeom>
            <a:avLst/>
            <a:gdLst/>
            <a:ahLst/>
            <a:cxnLst/>
            <a:rect l="l" t="t" r="r" b="b"/>
            <a:pathLst>
              <a:path w="0" h="7308215">
                <a:moveTo>
                  <a:pt x="0" y="7308116"/>
                </a:moveTo>
                <a:lnTo>
                  <a:pt x="0" y="0"/>
                </a:lnTo>
              </a:path>
            </a:pathLst>
          </a:custGeom>
          <a:ln w="100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148563" y="8644777"/>
            <a:ext cx="278765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160">
                <a:latin typeface="Verdana"/>
                <a:cs typeface="Verdana"/>
              </a:rPr>
              <a:t>0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025216" y="8644777"/>
            <a:ext cx="43053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155">
                <a:latin typeface="Verdana"/>
                <a:cs typeface="Verdana"/>
              </a:rPr>
              <a:t>15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651394" y="8644777"/>
            <a:ext cx="47625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25">
                <a:latin typeface="Verdana"/>
                <a:cs typeface="Verdana"/>
              </a:rPr>
              <a:t>20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85680" y="1829704"/>
            <a:ext cx="336550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40">
                <a:latin typeface="Verdana"/>
                <a:cs typeface="Verdana"/>
              </a:rPr>
              <a:t>Market</a:t>
            </a:r>
            <a:r>
              <a:rPr dirty="0" sz="2800" spc="-254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Penetration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55220" y="3703581"/>
            <a:ext cx="3866515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>
                <a:latin typeface="Verdana"/>
                <a:cs typeface="Verdana"/>
              </a:rPr>
              <a:t>Product</a:t>
            </a:r>
            <a:r>
              <a:rPr dirty="0" sz="2800" spc="-20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Development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50050" y="5577456"/>
            <a:ext cx="309753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40">
                <a:latin typeface="Verdana"/>
                <a:cs typeface="Verdana"/>
              </a:rPr>
              <a:t>Market</a:t>
            </a:r>
            <a:r>
              <a:rPr dirty="0" sz="2800" spc="-254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Expansion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84372" y="7451332"/>
            <a:ext cx="344805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10">
                <a:latin typeface="Verdana"/>
                <a:cs typeface="Verdana"/>
              </a:rPr>
              <a:t>Competitive</a:t>
            </a:r>
            <a:r>
              <a:rPr dirty="0" sz="2800" spc="-260">
                <a:latin typeface="Verdana"/>
                <a:cs typeface="Verdana"/>
              </a:rPr>
              <a:t> </a:t>
            </a:r>
            <a:r>
              <a:rPr dirty="0" sz="2800" spc="-10">
                <a:latin typeface="Verdana"/>
                <a:cs typeface="Verdana"/>
              </a:rPr>
              <a:t>Pricing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87741" y="1259309"/>
            <a:ext cx="6358255" cy="1686560"/>
            <a:chOff x="6287741" y="1259309"/>
            <a:chExt cx="6358255" cy="1686560"/>
          </a:xfrm>
        </p:grpSpPr>
        <p:sp>
          <p:nvSpPr>
            <p:cNvPr id="15" name="object 15" descr=""/>
            <p:cNvSpPr/>
            <p:nvPr/>
          </p:nvSpPr>
          <p:spPr>
            <a:xfrm>
              <a:off x="6287741" y="1259309"/>
              <a:ext cx="6358255" cy="405765"/>
            </a:xfrm>
            <a:custGeom>
              <a:avLst/>
              <a:gdLst/>
              <a:ahLst/>
              <a:cxnLst/>
              <a:rect l="l" t="t" r="r" b="b"/>
              <a:pathLst>
                <a:path w="6358255" h="405764">
                  <a:moveTo>
                    <a:pt x="632983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6329833" y="0"/>
                  </a:lnTo>
                  <a:lnTo>
                    <a:pt x="6333973" y="823"/>
                  </a:lnTo>
                  <a:lnTo>
                    <a:pt x="6357981" y="28145"/>
                  </a:lnTo>
                  <a:lnTo>
                    <a:pt x="6357981" y="377465"/>
                  </a:lnTo>
                  <a:lnTo>
                    <a:pt x="6329833" y="405611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87741" y="1686268"/>
              <a:ext cx="5298440" cy="405765"/>
            </a:xfrm>
            <a:custGeom>
              <a:avLst/>
              <a:gdLst/>
              <a:ahLst/>
              <a:cxnLst/>
              <a:rect l="l" t="t" r="r" b="b"/>
              <a:pathLst>
                <a:path w="5298439" h="405764">
                  <a:moveTo>
                    <a:pt x="527017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270170" y="0"/>
                  </a:lnTo>
                  <a:lnTo>
                    <a:pt x="5274309" y="823"/>
                  </a:lnTo>
                  <a:lnTo>
                    <a:pt x="5298317" y="28145"/>
                  </a:lnTo>
                  <a:lnTo>
                    <a:pt x="5298317" y="377465"/>
                  </a:lnTo>
                  <a:lnTo>
                    <a:pt x="5270170" y="405611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87741" y="2113227"/>
              <a:ext cx="5298440" cy="405765"/>
            </a:xfrm>
            <a:custGeom>
              <a:avLst/>
              <a:gdLst/>
              <a:ahLst/>
              <a:cxnLst/>
              <a:rect l="l" t="t" r="r" b="b"/>
              <a:pathLst>
                <a:path w="5298439" h="405764">
                  <a:moveTo>
                    <a:pt x="527017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270170" y="0"/>
                  </a:lnTo>
                  <a:lnTo>
                    <a:pt x="5274309" y="823"/>
                  </a:lnTo>
                  <a:lnTo>
                    <a:pt x="5298317" y="28145"/>
                  </a:lnTo>
                  <a:lnTo>
                    <a:pt x="5298317" y="377465"/>
                  </a:lnTo>
                  <a:lnTo>
                    <a:pt x="5270170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87741" y="2540187"/>
              <a:ext cx="3179445" cy="405765"/>
            </a:xfrm>
            <a:custGeom>
              <a:avLst/>
              <a:gdLst/>
              <a:ahLst/>
              <a:cxnLst/>
              <a:rect l="l" t="t" r="r" b="b"/>
              <a:pathLst>
                <a:path w="3179445" h="405764">
                  <a:moveTo>
                    <a:pt x="315084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3150843" y="0"/>
                  </a:lnTo>
                  <a:lnTo>
                    <a:pt x="3154983" y="823"/>
                  </a:lnTo>
                  <a:lnTo>
                    <a:pt x="3178990" y="28145"/>
                  </a:lnTo>
                  <a:lnTo>
                    <a:pt x="3178990" y="377464"/>
                  </a:lnTo>
                  <a:lnTo>
                    <a:pt x="3150843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87741" y="3133185"/>
            <a:ext cx="5828665" cy="1686560"/>
            <a:chOff x="6287741" y="3133185"/>
            <a:chExt cx="5828665" cy="1686560"/>
          </a:xfrm>
        </p:grpSpPr>
        <p:sp>
          <p:nvSpPr>
            <p:cNvPr id="20" name="object 20" descr=""/>
            <p:cNvSpPr/>
            <p:nvPr/>
          </p:nvSpPr>
          <p:spPr>
            <a:xfrm>
              <a:off x="6287741" y="3133185"/>
              <a:ext cx="2119630" cy="405765"/>
            </a:xfrm>
            <a:custGeom>
              <a:avLst/>
              <a:gdLst/>
              <a:ahLst/>
              <a:cxnLst/>
              <a:rect l="l" t="t" r="r" b="b"/>
              <a:pathLst>
                <a:path w="2119629" h="405764">
                  <a:moveTo>
                    <a:pt x="209118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2091179" y="0"/>
                  </a:lnTo>
                  <a:lnTo>
                    <a:pt x="2095319" y="823"/>
                  </a:lnTo>
                  <a:lnTo>
                    <a:pt x="2119326" y="28145"/>
                  </a:lnTo>
                  <a:lnTo>
                    <a:pt x="2119326" y="377465"/>
                  </a:lnTo>
                  <a:lnTo>
                    <a:pt x="2091180" y="405611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87741" y="3560144"/>
              <a:ext cx="4768850" cy="405765"/>
            </a:xfrm>
            <a:custGeom>
              <a:avLst/>
              <a:gdLst/>
              <a:ahLst/>
              <a:cxnLst/>
              <a:rect l="l" t="t" r="r" b="b"/>
              <a:pathLst>
                <a:path w="4768850" h="405764">
                  <a:moveTo>
                    <a:pt x="4740338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4740338" y="0"/>
                  </a:lnTo>
                  <a:lnTo>
                    <a:pt x="4744477" y="823"/>
                  </a:lnTo>
                  <a:lnTo>
                    <a:pt x="4768486" y="28145"/>
                  </a:lnTo>
                  <a:lnTo>
                    <a:pt x="4768486" y="377464"/>
                  </a:lnTo>
                  <a:lnTo>
                    <a:pt x="4740338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87741" y="3987103"/>
              <a:ext cx="5828665" cy="405765"/>
            </a:xfrm>
            <a:custGeom>
              <a:avLst/>
              <a:gdLst/>
              <a:ahLst/>
              <a:cxnLst/>
              <a:rect l="l" t="t" r="r" b="b"/>
              <a:pathLst>
                <a:path w="5828665" h="405764">
                  <a:moveTo>
                    <a:pt x="5800001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800001" y="0"/>
                  </a:lnTo>
                  <a:lnTo>
                    <a:pt x="5804141" y="823"/>
                  </a:lnTo>
                  <a:lnTo>
                    <a:pt x="5828148" y="28145"/>
                  </a:lnTo>
                  <a:lnTo>
                    <a:pt x="5828148" y="377464"/>
                  </a:lnTo>
                  <a:lnTo>
                    <a:pt x="5800001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87741" y="4414063"/>
              <a:ext cx="3709035" cy="405765"/>
            </a:xfrm>
            <a:custGeom>
              <a:avLst/>
              <a:gdLst/>
              <a:ahLst/>
              <a:cxnLst/>
              <a:rect l="l" t="t" r="r" b="b"/>
              <a:pathLst>
                <a:path w="3709035" h="405764">
                  <a:moveTo>
                    <a:pt x="3680675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3680675" y="0"/>
                  </a:lnTo>
                  <a:lnTo>
                    <a:pt x="3684814" y="823"/>
                  </a:lnTo>
                  <a:lnTo>
                    <a:pt x="3708822" y="28145"/>
                  </a:lnTo>
                  <a:lnTo>
                    <a:pt x="3708822" y="377464"/>
                  </a:lnTo>
                  <a:lnTo>
                    <a:pt x="3680675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287741" y="5007062"/>
            <a:ext cx="7418070" cy="1686560"/>
            <a:chOff x="6287741" y="5007062"/>
            <a:chExt cx="7418070" cy="1686560"/>
          </a:xfrm>
        </p:grpSpPr>
        <p:sp>
          <p:nvSpPr>
            <p:cNvPr id="25" name="object 25" descr=""/>
            <p:cNvSpPr/>
            <p:nvPr/>
          </p:nvSpPr>
          <p:spPr>
            <a:xfrm>
              <a:off x="6287741" y="5007062"/>
              <a:ext cx="3709035" cy="405765"/>
            </a:xfrm>
            <a:custGeom>
              <a:avLst/>
              <a:gdLst/>
              <a:ahLst/>
              <a:cxnLst/>
              <a:rect l="l" t="t" r="r" b="b"/>
              <a:pathLst>
                <a:path w="3709035" h="405764">
                  <a:moveTo>
                    <a:pt x="3680675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3680675" y="0"/>
                  </a:lnTo>
                  <a:lnTo>
                    <a:pt x="3684814" y="822"/>
                  </a:lnTo>
                  <a:lnTo>
                    <a:pt x="3708822" y="28145"/>
                  </a:lnTo>
                  <a:lnTo>
                    <a:pt x="3708822" y="377464"/>
                  </a:lnTo>
                  <a:lnTo>
                    <a:pt x="3680675" y="405610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87741" y="5434021"/>
              <a:ext cx="2649220" cy="405765"/>
            </a:xfrm>
            <a:custGeom>
              <a:avLst/>
              <a:gdLst/>
              <a:ahLst/>
              <a:cxnLst/>
              <a:rect l="l" t="t" r="r" b="b"/>
              <a:pathLst>
                <a:path w="2649219" h="405764">
                  <a:moveTo>
                    <a:pt x="2621012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2621012" y="0"/>
                  </a:lnTo>
                  <a:lnTo>
                    <a:pt x="2625151" y="822"/>
                  </a:lnTo>
                  <a:lnTo>
                    <a:pt x="2649159" y="28145"/>
                  </a:lnTo>
                  <a:lnTo>
                    <a:pt x="2649159" y="377464"/>
                  </a:lnTo>
                  <a:lnTo>
                    <a:pt x="2621012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87741" y="5860980"/>
              <a:ext cx="7418070" cy="405765"/>
            </a:xfrm>
            <a:custGeom>
              <a:avLst/>
              <a:gdLst/>
              <a:ahLst/>
              <a:cxnLst/>
              <a:rect l="l" t="t" r="r" b="b"/>
              <a:pathLst>
                <a:path w="7418069" h="405764">
                  <a:moveTo>
                    <a:pt x="7389497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7389497" y="0"/>
                  </a:lnTo>
                  <a:lnTo>
                    <a:pt x="7393636" y="823"/>
                  </a:lnTo>
                  <a:lnTo>
                    <a:pt x="7417643" y="28145"/>
                  </a:lnTo>
                  <a:lnTo>
                    <a:pt x="7417643" y="377464"/>
                  </a:lnTo>
                  <a:lnTo>
                    <a:pt x="7389497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87741" y="6287939"/>
              <a:ext cx="5298440" cy="405765"/>
            </a:xfrm>
            <a:custGeom>
              <a:avLst/>
              <a:gdLst/>
              <a:ahLst/>
              <a:cxnLst/>
              <a:rect l="l" t="t" r="r" b="b"/>
              <a:pathLst>
                <a:path w="5298440" h="405765">
                  <a:moveTo>
                    <a:pt x="5270170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5270170" y="0"/>
                  </a:lnTo>
                  <a:lnTo>
                    <a:pt x="5274309" y="822"/>
                  </a:lnTo>
                  <a:lnTo>
                    <a:pt x="5298317" y="28145"/>
                  </a:lnTo>
                  <a:lnTo>
                    <a:pt x="5298317" y="377464"/>
                  </a:lnTo>
                  <a:lnTo>
                    <a:pt x="5270170" y="405611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287741" y="6880937"/>
            <a:ext cx="9537065" cy="1686560"/>
            <a:chOff x="6287741" y="6880937"/>
            <a:chExt cx="9537065" cy="1686560"/>
          </a:xfrm>
        </p:grpSpPr>
        <p:sp>
          <p:nvSpPr>
            <p:cNvPr id="30" name="object 30" descr=""/>
            <p:cNvSpPr/>
            <p:nvPr/>
          </p:nvSpPr>
          <p:spPr>
            <a:xfrm>
              <a:off x="6287741" y="6880937"/>
              <a:ext cx="7418070" cy="405765"/>
            </a:xfrm>
            <a:custGeom>
              <a:avLst/>
              <a:gdLst/>
              <a:ahLst/>
              <a:cxnLst/>
              <a:rect l="l" t="t" r="r" b="b"/>
              <a:pathLst>
                <a:path w="7418069" h="405765">
                  <a:moveTo>
                    <a:pt x="7389497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7389497" y="0"/>
                  </a:lnTo>
                  <a:lnTo>
                    <a:pt x="7393636" y="823"/>
                  </a:lnTo>
                  <a:lnTo>
                    <a:pt x="7417643" y="28145"/>
                  </a:lnTo>
                  <a:lnTo>
                    <a:pt x="7417643" y="377464"/>
                  </a:lnTo>
                  <a:lnTo>
                    <a:pt x="7389497" y="405611"/>
                  </a:lnTo>
                  <a:close/>
                </a:path>
              </a:pathLst>
            </a:custGeom>
            <a:solidFill>
              <a:srgbClr val="D50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87741" y="7307896"/>
              <a:ext cx="7947659" cy="405765"/>
            </a:xfrm>
            <a:custGeom>
              <a:avLst/>
              <a:gdLst/>
              <a:ahLst/>
              <a:cxnLst/>
              <a:rect l="l" t="t" r="r" b="b"/>
              <a:pathLst>
                <a:path w="7947659" h="405765">
                  <a:moveTo>
                    <a:pt x="7919329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7919329" y="0"/>
                  </a:lnTo>
                  <a:lnTo>
                    <a:pt x="7923468" y="822"/>
                  </a:lnTo>
                  <a:lnTo>
                    <a:pt x="7947476" y="28145"/>
                  </a:lnTo>
                  <a:lnTo>
                    <a:pt x="7947476" y="377464"/>
                  </a:lnTo>
                  <a:lnTo>
                    <a:pt x="7919329" y="405610"/>
                  </a:lnTo>
                  <a:close/>
                </a:path>
              </a:pathLst>
            </a:custGeom>
            <a:solidFill>
              <a:srgbClr val="F51F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287741" y="7734855"/>
              <a:ext cx="9537065" cy="405765"/>
            </a:xfrm>
            <a:custGeom>
              <a:avLst/>
              <a:gdLst/>
              <a:ahLst/>
              <a:cxnLst/>
              <a:rect l="l" t="t" r="r" b="b"/>
              <a:pathLst>
                <a:path w="9537065" h="405765">
                  <a:moveTo>
                    <a:pt x="9508823" y="405611"/>
                  </a:moveTo>
                  <a:lnTo>
                    <a:pt x="0" y="405611"/>
                  </a:lnTo>
                  <a:lnTo>
                    <a:pt x="0" y="0"/>
                  </a:lnTo>
                  <a:lnTo>
                    <a:pt x="9508822" y="0"/>
                  </a:lnTo>
                  <a:lnTo>
                    <a:pt x="9512962" y="823"/>
                  </a:lnTo>
                  <a:lnTo>
                    <a:pt x="9536971" y="28145"/>
                  </a:lnTo>
                  <a:lnTo>
                    <a:pt x="9536971" y="377464"/>
                  </a:lnTo>
                  <a:lnTo>
                    <a:pt x="9508823" y="405611"/>
                  </a:lnTo>
                  <a:close/>
                </a:path>
              </a:pathLst>
            </a:custGeom>
            <a:solidFill>
              <a:srgbClr val="2ED6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87741" y="8161815"/>
              <a:ext cx="7947659" cy="405765"/>
            </a:xfrm>
            <a:custGeom>
              <a:avLst/>
              <a:gdLst/>
              <a:ahLst/>
              <a:cxnLst/>
              <a:rect l="l" t="t" r="r" b="b"/>
              <a:pathLst>
                <a:path w="7947659" h="405765">
                  <a:moveTo>
                    <a:pt x="7919329" y="405610"/>
                  </a:moveTo>
                  <a:lnTo>
                    <a:pt x="0" y="405610"/>
                  </a:lnTo>
                  <a:lnTo>
                    <a:pt x="0" y="0"/>
                  </a:lnTo>
                  <a:lnTo>
                    <a:pt x="7919329" y="0"/>
                  </a:lnTo>
                  <a:lnTo>
                    <a:pt x="7923468" y="822"/>
                  </a:lnTo>
                  <a:lnTo>
                    <a:pt x="7947476" y="28144"/>
                  </a:lnTo>
                  <a:lnTo>
                    <a:pt x="7947476" y="377463"/>
                  </a:lnTo>
                  <a:lnTo>
                    <a:pt x="7919329" y="405610"/>
                  </a:lnTo>
                  <a:close/>
                </a:path>
              </a:pathLst>
            </a:custGeom>
            <a:solidFill>
              <a:srgbClr val="0964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369276" y="206927"/>
            <a:ext cx="1355407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20" b="1">
                <a:latin typeface="Verdana"/>
                <a:cs typeface="Verdana"/>
              </a:rPr>
              <a:t>Comparison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310" b="1">
                <a:latin typeface="Verdana"/>
                <a:cs typeface="Verdana"/>
              </a:rPr>
              <a:t>of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445" b="1">
                <a:latin typeface="Verdana"/>
                <a:cs typeface="Verdana"/>
              </a:rPr>
              <a:t>Marketing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385" b="1">
                <a:latin typeface="Verdana"/>
                <a:cs typeface="Verdana"/>
              </a:rPr>
              <a:t>Strategies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375" b="1">
                <a:latin typeface="Verdana"/>
                <a:cs typeface="Verdana"/>
              </a:rPr>
              <a:t>for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495" b="1">
                <a:latin typeface="Verdana"/>
                <a:cs typeface="Verdana"/>
              </a:rPr>
              <a:t>Haldiram’s</a:t>
            </a:r>
            <a:r>
              <a:rPr dirty="0" sz="4300" spc="-595" b="1">
                <a:latin typeface="Verdana"/>
                <a:cs typeface="Verdana"/>
              </a:rPr>
              <a:t> </a:t>
            </a:r>
            <a:r>
              <a:rPr dirty="0" sz="4300" spc="-560" b="1">
                <a:latin typeface="Verdana"/>
                <a:cs typeface="Verdana"/>
              </a:rPr>
              <a:t>-</a:t>
            </a:r>
            <a:r>
              <a:rPr dirty="0" sz="4300" spc="-590" b="1">
                <a:latin typeface="Verdana"/>
                <a:cs typeface="Verdana"/>
              </a:rPr>
              <a:t> </a:t>
            </a:r>
            <a:r>
              <a:rPr dirty="0" sz="4300" spc="-540" b="1">
                <a:latin typeface="Verdana"/>
                <a:cs typeface="Verdana"/>
              </a:rPr>
              <a:t>1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5171" y="2879745"/>
            <a:ext cx="631190" cy="4528185"/>
          </a:xfrm>
          <a:prstGeom prst="rect">
            <a:avLst/>
          </a:prstGeom>
        </p:spPr>
        <p:txBody>
          <a:bodyPr wrap="square" lIns="0" tIns="431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3500" spc="-245">
                <a:latin typeface="Arial Black"/>
                <a:cs typeface="Arial Black"/>
              </a:rPr>
              <a:t>Marketing</a:t>
            </a:r>
            <a:r>
              <a:rPr dirty="0" sz="3500" spc="-265">
                <a:latin typeface="Arial Black"/>
                <a:cs typeface="Arial Black"/>
              </a:rPr>
              <a:t> </a:t>
            </a:r>
            <a:r>
              <a:rPr dirty="0" sz="3500" spc="-270">
                <a:latin typeface="Arial Black"/>
                <a:cs typeface="Arial Black"/>
              </a:rPr>
              <a:t>Strategies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760217" y="8525474"/>
            <a:ext cx="4062729" cy="127762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064895">
              <a:lnSpc>
                <a:spcPct val="100000"/>
              </a:lnSpc>
              <a:spcBef>
                <a:spcPts val="1075"/>
              </a:spcBef>
              <a:tabLst>
                <a:tab pos="3611245" algn="l"/>
              </a:tabLst>
            </a:pPr>
            <a:r>
              <a:rPr dirty="0" sz="2800" spc="-50">
                <a:latin typeface="Verdana"/>
                <a:cs typeface="Verdana"/>
              </a:rPr>
              <a:t>5</a:t>
            </a:r>
            <a:r>
              <a:rPr dirty="0" sz="2800">
                <a:latin typeface="Verdana"/>
                <a:cs typeface="Verdana"/>
              </a:rPr>
              <a:t>	</a:t>
            </a:r>
            <a:r>
              <a:rPr dirty="0" sz="2800" spc="-25">
                <a:latin typeface="Verdana"/>
                <a:cs typeface="Verdana"/>
              </a:rPr>
              <a:t>10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3600" spc="-275">
                <a:latin typeface="Arial Black"/>
                <a:cs typeface="Arial Black"/>
              </a:rPr>
              <a:t>Score</a:t>
            </a:r>
            <a:r>
              <a:rPr dirty="0" sz="3600" spc="-340">
                <a:latin typeface="Arial Black"/>
                <a:cs typeface="Arial Black"/>
              </a:rPr>
              <a:t> </a:t>
            </a:r>
            <a:r>
              <a:rPr dirty="0" sz="3600" spc="-145">
                <a:latin typeface="Arial Black"/>
                <a:cs typeface="Arial Black"/>
              </a:rPr>
              <a:t>(out</a:t>
            </a:r>
            <a:r>
              <a:rPr dirty="0" sz="3600" spc="-335">
                <a:latin typeface="Arial Black"/>
                <a:cs typeface="Arial Black"/>
              </a:rPr>
              <a:t> </a:t>
            </a:r>
            <a:r>
              <a:rPr dirty="0" sz="3600" spc="-85">
                <a:latin typeface="Arial Black"/>
                <a:cs typeface="Arial Black"/>
              </a:rPr>
              <a:t>of</a:t>
            </a:r>
            <a:r>
              <a:rPr dirty="0" sz="3600" spc="-335">
                <a:latin typeface="Arial Black"/>
                <a:cs typeface="Arial Black"/>
              </a:rPr>
              <a:t> </a:t>
            </a:r>
            <a:r>
              <a:rPr dirty="0" sz="3600" spc="-25">
                <a:latin typeface="Arial Black"/>
                <a:cs typeface="Arial Black"/>
              </a:rPr>
              <a:t>20)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27370" y="3317699"/>
            <a:ext cx="887094" cy="1164590"/>
          </a:xfrm>
          <a:custGeom>
            <a:avLst/>
            <a:gdLst/>
            <a:ahLst/>
            <a:cxnLst/>
            <a:rect l="l" t="t" r="r" b="b"/>
            <a:pathLst>
              <a:path w="887094" h="1164589">
                <a:moveTo>
                  <a:pt x="886993" y="762927"/>
                </a:moveTo>
                <a:lnTo>
                  <a:pt x="886993" y="842683"/>
                </a:lnTo>
                <a:lnTo>
                  <a:pt x="725062" y="842683"/>
                </a:lnTo>
                <a:lnTo>
                  <a:pt x="725062" y="1036033"/>
                </a:lnTo>
                <a:lnTo>
                  <a:pt x="853157" y="1084371"/>
                </a:lnTo>
                <a:lnTo>
                  <a:pt x="830599" y="1149627"/>
                </a:lnTo>
                <a:lnTo>
                  <a:pt x="476124" y="1149627"/>
                </a:lnTo>
                <a:lnTo>
                  <a:pt x="287608" y="1164128"/>
                </a:lnTo>
                <a:lnTo>
                  <a:pt x="311776" y="1083565"/>
                </a:lnTo>
                <a:lnTo>
                  <a:pt x="453567" y="1071481"/>
                </a:lnTo>
                <a:lnTo>
                  <a:pt x="453567" y="842683"/>
                </a:lnTo>
                <a:lnTo>
                  <a:pt x="45115" y="842683"/>
                </a:lnTo>
                <a:lnTo>
                  <a:pt x="0" y="778233"/>
                </a:lnTo>
                <a:lnTo>
                  <a:pt x="529295" y="0"/>
                </a:lnTo>
                <a:lnTo>
                  <a:pt x="588106" y="8056"/>
                </a:lnTo>
                <a:lnTo>
                  <a:pt x="725062" y="14501"/>
                </a:lnTo>
                <a:lnTo>
                  <a:pt x="725062" y="762927"/>
                </a:lnTo>
                <a:lnTo>
                  <a:pt x="886993" y="762927"/>
                </a:lnTo>
                <a:close/>
              </a:path>
              <a:path w="887094" h="1164589">
                <a:moveTo>
                  <a:pt x="468068" y="277940"/>
                </a:moveTo>
                <a:lnTo>
                  <a:pt x="141790" y="762927"/>
                </a:lnTo>
                <a:lnTo>
                  <a:pt x="453567" y="762927"/>
                </a:lnTo>
                <a:lnTo>
                  <a:pt x="453567" y="409257"/>
                </a:lnTo>
                <a:lnTo>
                  <a:pt x="468068" y="277940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936006" y="3305615"/>
            <a:ext cx="6511925" cy="1191895"/>
          </a:xfrm>
          <a:custGeom>
            <a:avLst/>
            <a:gdLst/>
            <a:ahLst/>
            <a:cxnLst/>
            <a:rect l="l" t="t" r="r" b="b"/>
            <a:pathLst>
              <a:path w="6511925" h="1191895">
                <a:moveTo>
                  <a:pt x="101508" y="1191519"/>
                </a:moveTo>
                <a:lnTo>
                  <a:pt x="0" y="974806"/>
                </a:lnTo>
                <a:lnTo>
                  <a:pt x="227992" y="863630"/>
                </a:lnTo>
                <a:lnTo>
                  <a:pt x="328695" y="1079537"/>
                </a:lnTo>
                <a:lnTo>
                  <a:pt x="101508" y="1191519"/>
                </a:lnTo>
                <a:close/>
              </a:path>
              <a:path w="6511925" h="1191895">
                <a:moveTo>
                  <a:pt x="1395339" y="953054"/>
                </a:moveTo>
                <a:lnTo>
                  <a:pt x="1041670" y="1173795"/>
                </a:lnTo>
                <a:lnTo>
                  <a:pt x="791121" y="1160905"/>
                </a:lnTo>
                <a:lnTo>
                  <a:pt x="739979" y="1140716"/>
                </a:lnTo>
                <a:lnTo>
                  <a:pt x="692899" y="1118175"/>
                </a:lnTo>
                <a:lnTo>
                  <a:pt x="649878" y="1093281"/>
                </a:lnTo>
                <a:lnTo>
                  <a:pt x="610918" y="1066035"/>
                </a:lnTo>
                <a:lnTo>
                  <a:pt x="576019" y="1036436"/>
                </a:lnTo>
                <a:lnTo>
                  <a:pt x="537726" y="996633"/>
                </a:lnTo>
                <a:lnTo>
                  <a:pt x="505023" y="954162"/>
                </a:lnTo>
                <a:lnTo>
                  <a:pt x="477909" y="909022"/>
                </a:lnTo>
                <a:lnTo>
                  <a:pt x="456383" y="861213"/>
                </a:lnTo>
                <a:lnTo>
                  <a:pt x="439994" y="811214"/>
                </a:lnTo>
                <a:lnTo>
                  <a:pt x="428287" y="759503"/>
                </a:lnTo>
                <a:lnTo>
                  <a:pt x="421263" y="706080"/>
                </a:lnTo>
                <a:lnTo>
                  <a:pt x="418922" y="650945"/>
                </a:lnTo>
                <a:lnTo>
                  <a:pt x="421238" y="595080"/>
                </a:lnTo>
                <a:lnTo>
                  <a:pt x="428186" y="541077"/>
                </a:lnTo>
                <a:lnTo>
                  <a:pt x="439767" y="488938"/>
                </a:lnTo>
                <a:lnTo>
                  <a:pt x="455980" y="438662"/>
                </a:lnTo>
                <a:lnTo>
                  <a:pt x="476423" y="390501"/>
                </a:lnTo>
                <a:lnTo>
                  <a:pt x="500693" y="344706"/>
                </a:lnTo>
                <a:lnTo>
                  <a:pt x="528789" y="301278"/>
                </a:lnTo>
                <a:lnTo>
                  <a:pt x="560712" y="260216"/>
                </a:lnTo>
                <a:lnTo>
                  <a:pt x="596033" y="221748"/>
                </a:lnTo>
                <a:lnTo>
                  <a:pt x="634326" y="186099"/>
                </a:lnTo>
                <a:lnTo>
                  <a:pt x="675589" y="153270"/>
                </a:lnTo>
                <a:lnTo>
                  <a:pt x="719823" y="123260"/>
                </a:lnTo>
                <a:lnTo>
                  <a:pt x="766624" y="96247"/>
                </a:lnTo>
                <a:lnTo>
                  <a:pt x="815591" y="72405"/>
                </a:lnTo>
                <a:lnTo>
                  <a:pt x="866723" y="51736"/>
                </a:lnTo>
                <a:lnTo>
                  <a:pt x="920021" y="34239"/>
                </a:lnTo>
                <a:lnTo>
                  <a:pt x="963943" y="22686"/>
                </a:lnTo>
                <a:lnTo>
                  <a:pt x="1008704" y="13486"/>
                </a:lnTo>
                <a:lnTo>
                  <a:pt x="1054302" y="6638"/>
                </a:lnTo>
                <a:lnTo>
                  <a:pt x="1100738" y="2142"/>
                </a:lnTo>
                <a:lnTo>
                  <a:pt x="1148012" y="0"/>
                </a:lnTo>
                <a:lnTo>
                  <a:pt x="1400979" y="197378"/>
                </a:lnTo>
                <a:lnTo>
                  <a:pt x="1192322" y="348835"/>
                </a:lnTo>
                <a:lnTo>
                  <a:pt x="949829" y="122455"/>
                </a:lnTo>
                <a:lnTo>
                  <a:pt x="928857" y="133658"/>
                </a:lnTo>
                <a:lnTo>
                  <a:pt x="886763" y="162862"/>
                </a:lnTo>
                <a:lnTo>
                  <a:pt x="844972" y="201154"/>
                </a:lnTo>
                <a:lnTo>
                  <a:pt x="806503" y="248686"/>
                </a:lnTo>
                <a:lnTo>
                  <a:pt x="772239" y="305608"/>
                </a:lnTo>
                <a:lnTo>
                  <a:pt x="744444" y="372677"/>
                </a:lnTo>
                <a:lnTo>
                  <a:pt x="733115" y="410063"/>
                </a:lnTo>
                <a:lnTo>
                  <a:pt x="723951" y="450092"/>
                </a:lnTo>
                <a:lnTo>
                  <a:pt x="717406" y="492841"/>
                </a:lnTo>
                <a:lnTo>
                  <a:pt x="713478" y="538308"/>
                </a:lnTo>
                <a:lnTo>
                  <a:pt x="712169" y="586495"/>
                </a:lnTo>
                <a:lnTo>
                  <a:pt x="712925" y="618418"/>
                </a:lnTo>
                <a:lnTo>
                  <a:pt x="718967" y="682868"/>
                </a:lnTo>
                <a:lnTo>
                  <a:pt x="731303" y="747620"/>
                </a:lnTo>
                <a:lnTo>
                  <a:pt x="751443" y="809653"/>
                </a:lnTo>
                <a:lnTo>
                  <a:pt x="779842" y="868111"/>
                </a:lnTo>
                <a:lnTo>
                  <a:pt x="817706" y="920879"/>
                </a:lnTo>
                <a:lnTo>
                  <a:pt x="972386" y="1027977"/>
                </a:lnTo>
                <a:lnTo>
                  <a:pt x="1367143" y="894243"/>
                </a:lnTo>
                <a:lnTo>
                  <a:pt x="1395339" y="953054"/>
                </a:lnTo>
                <a:close/>
              </a:path>
              <a:path w="6511925" h="1191895">
                <a:moveTo>
                  <a:pt x="1961686" y="337556"/>
                </a:moveTo>
                <a:lnTo>
                  <a:pt x="1971354" y="337556"/>
                </a:lnTo>
                <a:lnTo>
                  <a:pt x="2022939" y="354172"/>
                </a:lnTo>
                <a:lnTo>
                  <a:pt x="2069741" y="374212"/>
                </a:lnTo>
                <a:lnTo>
                  <a:pt x="2111759" y="397676"/>
                </a:lnTo>
                <a:lnTo>
                  <a:pt x="2148994" y="424564"/>
                </a:lnTo>
                <a:lnTo>
                  <a:pt x="2181597" y="454221"/>
                </a:lnTo>
                <a:lnTo>
                  <a:pt x="2209718" y="485993"/>
                </a:lnTo>
                <a:lnTo>
                  <a:pt x="2233358" y="519879"/>
                </a:lnTo>
                <a:lnTo>
                  <a:pt x="2252517" y="555881"/>
                </a:lnTo>
                <a:lnTo>
                  <a:pt x="2267320" y="593493"/>
                </a:lnTo>
                <a:lnTo>
                  <a:pt x="2277894" y="632214"/>
                </a:lnTo>
                <a:lnTo>
                  <a:pt x="2284238" y="672042"/>
                </a:lnTo>
                <a:lnTo>
                  <a:pt x="2286353" y="712978"/>
                </a:lnTo>
                <a:lnTo>
                  <a:pt x="2283911" y="761794"/>
                </a:lnTo>
                <a:lnTo>
                  <a:pt x="2276585" y="808344"/>
                </a:lnTo>
                <a:lnTo>
                  <a:pt x="2264375" y="852628"/>
                </a:lnTo>
                <a:lnTo>
                  <a:pt x="2247280" y="894646"/>
                </a:lnTo>
                <a:lnTo>
                  <a:pt x="2225856" y="934197"/>
                </a:lnTo>
                <a:lnTo>
                  <a:pt x="2200655" y="971080"/>
                </a:lnTo>
                <a:lnTo>
                  <a:pt x="2171677" y="1005294"/>
                </a:lnTo>
                <a:lnTo>
                  <a:pt x="2138924" y="1036839"/>
                </a:lnTo>
                <a:lnTo>
                  <a:pt x="2102897" y="1065590"/>
                </a:lnTo>
                <a:lnTo>
                  <a:pt x="2064101" y="1091420"/>
                </a:lnTo>
                <a:lnTo>
                  <a:pt x="2022536" y="1114330"/>
                </a:lnTo>
                <a:lnTo>
                  <a:pt x="1978201" y="1134320"/>
                </a:lnTo>
                <a:lnTo>
                  <a:pt x="1931601" y="1151188"/>
                </a:lnTo>
                <a:lnTo>
                  <a:pt x="1883238" y="1164732"/>
                </a:lnTo>
                <a:lnTo>
                  <a:pt x="1833113" y="1174953"/>
                </a:lnTo>
                <a:lnTo>
                  <a:pt x="1781226" y="1181852"/>
                </a:lnTo>
                <a:lnTo>
                  <a:pt x="1771559" y="1181852"/>
                </a:lnTo>
                <a:lnTo>
                  <a:pt x="1713215" y="1162742"/>
                </a:lnTo>
                <a:lnTo>
                  <a:pt x="1660640" y="1139572"/>
                </a:lnTo>
                <a:lnTo>
                  <a:pt x="1613833" y="1112342"/>
                </a:lnTo>
                <a:lnTo>
                  <a:pt x="1572795" y="1081052"/>
                </a:lnTo>
                <a:lnTo>
                  <a:pt x="1537524" y="1045701"/>
                </a:lnTo>
                <a:lnTo>
                  <a:pt x="1508377" y="1006032"/>
                </a:lnTo>
                <a:lnTo>
                  <a:pt x="1485707" y="961787"/>
                </a:lnTo>
                <a:lnTo>
                  <a:pt x="1469514" y="912966"/>
                </a:lnTo>
                <a:lnTo>
                  <a:pt x="1459798" y="859569"/>
                </a:lnTo>
                <a:lnTo>
                  <a:pt x="1456559" y="801597"/>
                </a:lnTo>
                <a:lnTo>
                  <a:pt x="1457994" y="764437"/>
                </a:lnTo>
                <a:lnTo>
                  <a:pt x="1469474" y="694348"/>
                </a:lnTo>
                <a:lnTo>
                  <a:pt x="1492057" y="629973"/>
                </a:lnTo>
                <a:lnTo>
                  <a:pt x="1523476" y="571767"/>
                </a:lnTo>
                <a:lnTo>
                  <a:pt x="1562952" y="519854"/>
                </a:lnTo>
                <a:lnTo>
                  <a:pt x="1608067" y="474538"/>
                </a:lnTo>
                <a:lnTo>
                  <a:pt x="1658142" y="435918"/>
                </a:lnTo>
                <a:lnTo>
                  <a:pt x="1711514" y="404297"/>
                </a:lnTo>
                <a:lnTo>
                  <a:pt x="1767430" y="379877"/>
                </a:lnTo>
                <a:lnTo>
                  <a:pt x="1823018" y="363563"/>
                </a:lnTo>
                <a:lnTo>
                  <a:pt x="1875484" y="378643"/>
                </a:lnTo>
                <a:lnTo>
                  <a:pt x="1961686" y="337556"/>
                </a:lnTo>
                <a:close/>
              </a:path>
              <a:path w="6511925" h="1191895">
                <a:moveTo>
                  <a:pt x="1782837" y="962722"/>
                </a:moveTo>
                <a:lnTo>
                  <a:pt x="1901264" y="1045701"/>
                </a:lnTo>
                <a:lnTo>
                  <a:pt x="1928051" y="1026794"/>
                </a:lnTo>
                <a:lnTo>
                  <a:pt x="1952019" y="1003104"/>
                </a:lnTo>
                <a:lnTo>
                  <a:pt x="1991494" y="941372"/>
                </a:lnTo>
                <a:lnTo>
                  <a:pt x="2006298" y="904339"/>
                </a:lnTo>
                <a:lnTo>
                  <a:pt x="2016872" y="864536"/>
                </a:lnTo>
                <a:lnTo>
                  <a:pt x="2023216" y="821964"/>
                </a:lnTo>
                <a:lnTo>
                  <a:pt x="2025331" y="776622"/>
                </a:lnTo>
                <a:lnTo>
                  <a:pt x="2024223" y="740596"/>
                </a:lnTo>
                <a:lnTo>
                  <a:pt x="2015361" y="674736"/>
                </a:lnTo>
                <a:lnTo>
                  <a:pt x="1998040" y="617436"/>
                </a:lnTo>
                <a:lnTo>
                  <a:pt x="1974677" y="570508"/>
                </a:lnTo>
                <a:lnTo>
                  <a:pt x="1845676" y="472901"/>
                </a:lnTo>
                <a:lnTo>
                  <a:pt x="1818461" y="491481"/>
                </a:lnTo>
                <a:lnTo>
                  <a:pt x="1772339" y="543444"/>
                </a:lnTo>
                <a:lnTo>
                  <a:pt x="1753432" y="576827"/>
                </a:lnTo>
                <a:lnTo>
                  <a:pt x="1738100" y="614188"/>
                </a:lnTo>
                <a:lnTo>
                  <a:pt x="1727149" y="654570"/>
                </a:lnTo>
                <a:lnTo>
                  <a:pt x="1720578" y="697973"/>
                </a:lnTo>
                <a:lnTo>
                  <a:pt x="1718387" y="744397"/>
                </a:lnTo>
                <a:lnTo>
                  <a:pt x="1719495" y="779895"/>
                </a:lnTo>
                <a:lnTo>
                  <a:pt x="1728357" y="843942"/>
                </a:lnTo>
                <a:lnTo>
                  <a:pt x="1745678" y="898674"/>
                </a:lnTo>
                <a:lnTo>
                  <a:pt x="1769041" y="943789"/>
                </a:lnTo>
                <a:lnTo>
                  <a:pt x="1782837" y="962722"/>
                </a:lnTo>
                <a:close/>
              </a:path>
              <a:path w="6511925" h="1191895">
                <a:moveTo>
                  <a:pt x="3243429" y="538157"/>
                </a:moveTo>
                <a:lnTo>
                  <a:pt x="3243429" y="1048118"/>
                </a:lnTo>
                <a:lnTo>
                  <a:pt x="3346549" y="1096455"/>
                </a:lnTo>
                <a:lnTo>
                  <a:pt x="3328020" y="1161711"/>
                </a:lnTo>
                <a:lnTo>
                  <a:pt x="3004964" y="1161711"/>
                </a:lnTo>
                <a:lnTo>
                  <a:pt x="2917151" y="1166545"/>
                </a:lnTo>
                <a:lnTo>
                  <a:pt x="2929235" y="1094844"/>
                </a:lnTo>
                <a:lnTo>
                  <a:pt x="2989657" y="1083565"/>
                </a:lnTo>
                <a:lnTo>
                  <a:pt x="2989657" y="607441"/>
                </a:lnTo>
                <a:lnTo>
                  <a:pt x="2989657" y="599922"/>
                </a:lnTo>
                <a:lnTo>
                  <a:pt x="2882509" y="482569"/>
                </a:lnTo>
                <a:lnTo>
                  <a:pt x="2735080" y="553464"/>
                </a:lnTo>
                <a:lnTo>
                  <a:pt x="2735080" y="1072287"/>
                </a:lnTo>
                <a:lnTo>
                  <a:pt x="2820476" y="1098067"/>
                </a:lnTo>
                <a:lnTo>
                  <a:pt x="2805169" y="1161711"/>
                </a:lnTo>
                <a:lnTo>
                  <a:pt x="2495003" y="1161711"/>
                </a:lnTo>
                <a:lnTo>
                  <a:pt x="2372548" y="1176212"/>
                </a:lnTo>
                <a:lnTo>
                  <a:pt x="2387855" y="1095650"/>
                </a:lnTo>
                <a:lnTo>
                  <a:pt x="2480502" y="1083565"/>
                </a:lnTo>
                <a:lnTo>
                  <a:pt x="2480502" y="505932"/>
                </a:lnTo>
                <a:lnTo>
                  <a:pt x="2367715" y="514794"/>
                </a:lnTo>
                <a:lnTo>
                  <a:pt x="2352408" y="457595"/>
                </a:lnTo>
                <a:lnTo>
                  <a:pt x="2638405" y="338362"/>
                </a:lnTo>
                <a:lnTo>
                  <a:pt x="2735080" y="389922"/>
                </a:lnTo>
                <a:lnTo>
                  <a:pt x="2735080" y="472096"/>
                </a:lnTo>
                <a:lnTo>
                  <a:pt x="2998519" y="338362"/>
                </a:lnTo>
                <a:lnTo>
                  <a:pt x="3036132" y="344706"/>
                </a:lnTo>
                <a:lnTo>
                  <a:pt x="3082103" y="362934"/>
                </a:lnTo>
                <a:lnTo>
                  <a:pt x="3130793" y="390300"/>
                </a:lnTo>
                <a:lnTo>
                  <a:pt x="3161809" y="412656"/>
                </a:lnTo>
                <a:lnTo>
                  <a:pt x="3190409" y="437882"/>
                </a:lnTo>
                <a:lnTo>
                  <a:pt x="3224094" y="479346"/>
                </a:lnTo>
                <a:lnTo>
                  <a:pt x="3241919" y="523303"/>
                </a:lnTo>
                <a:lnTo>
                  <a:pt x="3243429" y="538157"/>
                </a:lnTo>
                <a:close/>
              </a:path>
              <a:path w="6511925" h="1191895">
                <a:moveTo>
                  <a:pt x="3500416" y="986085"/>
                </a:moveTo>
                <a:lnTo>
                  <a:pt x="3500416" y="423758"/>
                </a:lnTo>
                <a:lnTo>
                  <a:pt x="3394879" y="425370"/>
                </a:lnTo>
                <a:lnTo>
                  <a:pt x="3406158" y="365753"/>
                </a:lnTo>
                <a:lnTo>
                  <a:pt x="3529419" y="320638"/>
                </a:lnTo>
                <a:lnTo>
                  <a:pt x="3626900" y="143401"/>
                </a:lnTo>
                <a:lnTo>
                  <a:pt x="3631330" y="143199"/>
                </a:lnTo>
                <a:lnTo>
                  <a:pt x="3675438" y="147932"/>
                </a:lnTo>
                <a:lnTo>
                  <a:pt x="3721459" y="156291"/>
                </a:lnTo>
                <a:lnTo>
                  <a:pt x="3762244" y="165958"/>
                </a:lnTo>
                <a:lnTo>
                  <a:pt x="3765467" y="167569"/>
                </a:lnTo>
                <a:lnTo>
                  <a:pt x="3754994" y="358503"/>
                </a:lnTo>
                <a:lnTo>
                  <a:pt x="3976541" y="339168"/>
                </a:lnTo>
                <a:lnTo>
                  <a:pt x="3959622" y="434231"/>
                </a:lnTo>
                <a:lnTo>
                  <a:pt x="3754994" y="423758"/>
                </a:lnTo>
                <a:lnTo>
                  <a:pt x="3754994" y="922440"/>
                </a:lnTo>
                <a:lnTo>
                  <a:pt x="3754994" y="928348"/>
                </a:lnTo>
                <a:lnTo>
                  <a:pt x="3755263" y="933853"/>
                </a:lnTo>
                <a:lnTo>
                  <a:pt x="3824278" y="1022338"/>
                </a:lnTo>
                <a:lnTo>
                  <a:pt x="3979763" y="957888"/>
                </a:lnTo>
                <a:lnTo>
                  <a:pt x="4004738" y="1010253"/>
                </a:lnTo>
                <a:lnTo>
                  <a:pt x="3967276" y="1035228"/>
                </a:lnTo>
                <a:lnTo>
                  <a:pt x="3925358" y="1061209"/>
                </a:lnTo>
                <a:lnTo>
                  <a:pt x="3877247" y="1090010"/>
                </a:lnTo>
                <a:lnTo>
                  <a:pt x="3828205" y="1118811"/>
                </a:lnTo>
                <a:lnTo>
                  <a:pt x="3783191" y="1144793"/>
                </a:lnTo>
                <a:lnTo>
                  <a:pt x="3769772" y="1152471"/>
                </a:lnTo>
                <a:lnTo>
                  <a:pt x="3757713" y="1159395"/>
                </a:lnTo>
                <a:lnTo>
                  <a:pt x="3747013" y="1165563"/>
                </a:lnTo>
                <a:lnTo>
                  <a:pt x="3737673" y="1170976"/>
                </a:lnTo>
                <a:lnTo>
                  <a:pt x="3726125" y="1177689"/>
                </a:lnTo>
                <a:lnTo>
                  <a:pt x="3720352" y="1181315"/>
                </a:lnTo>
                <a:lnTo>
                  <a:pt x="3720352" y="1181852"/>
                </a:lnTo>
                <a:lnTo>
                  <a:pt x="3706858" y="1181071"/>
                </a:lnTo>
                <a:lnTo>
                  <a:pt x="3663958" y="1169364"/>
                </a:lnTo>
                <a:lnTo>
                  <a:pt x="3619699" y="1146102"/>
                </a:lnTo>
                <a:lnTo>
                  <a:pt x="3577454" y="1114481"/>
                </a:lnTo>
                <a:lnTo>
                  <a:pt x="3541100" y="1077045"/>
                </a:lnTo>
                <a:lnTo>
                  <a:pt x="3514515" y="1037242"/>
                </a:lnTo>
                <a:lnTo>
                  <a:pt x="3501297" y="998345"/>
                </a:lnTo>
                <a:lnTo>
                  <a:pt x="3500416" y="986085"/>
                </a:lnTo>
                <a:close/>
              </a:path>
              <a:path w="6511925" h="1191895">
                <a:moveTo>
                  <a:pt x="4492136" y="1038450"/>
                </a:moveTo>
                <a:lnTo>
                  <a:pt x="4762826" y="945803"/>
                </a:lnTo>
                <a:lnTo>
                  <a:pt x="4788606" y="1003808"/>
                </a:lnTo>
                <a:lnTo>
                  <a:pt x="4515499" y="1174601"/>
                </a:lnTo>
                <a:lnTo>
                  <a:pt x="4320538" y="1161711"/>
                </a:lnTo>
                <a:lnTo>
                  <a:pt x="4273333" y="1141293"/>
                </a:lnTo>
                <a:lnTo>
                  <a:pt x="4231617" y="1118711"/>
                </a:lnTo>
                <a:lnTo>
                  <a:pt x="4195389" y="1093963"/>
                </a:lnTo>
                <a:lnTo>
                  <a:pt x="4164649" y="1067050"/>
                </a:lnTo>
                <a:lnTo>
                  <a:pt x="4138718" y="1038325"/>
                </a:lnTo>
                <a:lnTo>
                  <a:pt x="4099243" y="976493"/>
                </a:lnTo>
                <a:lnTo>
                  <a:pt x="4075653" y="909299"/>
                </a:lnTo>
                <a:lnTo>
                  <a:pt x="4064173" y="839612"/>
                </a:lnTo>
                <a:lnTo>
                  <a:pt x="4062738" y="804013"/>
                </a:lnTo>
                <a:lnTo>
                  <a:pt x="4064475" y="765092"/>
                </a:lnTo>
                <a:lnTo>
                  <a:pt x="4069686" y="727278"/>
                </a:lnTo>
                <a:lnTo>
                  <a:pt x="4090532" y="654973"/>
                </a:lnTo>
                <a:lnTo>
                  <a:pt x="4123865" y="587804"/>
                </a:lnTo>
                <a:lnTo>
                  <a:pt x="4168275" y="526476"/>
                </a:lnTo>
                <a:lnTo>
                  <a:pt x="4194306" y="498279"/>
                </a:lnTo>
                <a:lnTo>
                  <a:pt x="4222453" y="472096"/>
                </a:lnTo>
                <a:lnTo>
                  <a:pt x="4252714" y="447927"/>
                </a:lnTo>
                <a:lnTo>
                  <a:pt x="4285090" y="425772"/>
                </a:lnTo>
                <a:lnTo>
                  <a:pt x="4319203" y="405833"/>
                </a:lnTo>
                <a:lnTo>
                  <a:pt x="4354676" y="388311"/>
                </a:lnTo>
                <a:lnTo>
                  <a:pt x="4391508" y="373205"/>
                </a:lnTo>
                <a:lnTo>
                  <a:pt x="4429700" y="360517"/>
                </a:lnTo>
                <a:lnTo>
                  <a:pt x="4468899" y="350472"/>
                </a:lnTo>
                <a:lnTo>
                  <a:pt x="4508752" y="343296"/>
                </a:lnTo>
                <a:lnTo>
                  <a:pt x="4549260" y="338991"/>
                </a:lnTo>
                <a:lnTo>
                  <a:pt x="4590422" y="337556"/>
                </a:lnTo>
                <a:lnTo>
                  <a:pt x="4603690" y="341056"/>
                </a:lnTo>
                <a:lnTo>
                  <a:pt x="4648024" y="359711"/>
                </a:lnTo>
                <a:lnTo>
                  <a:pt x="4694172" y="392641"/>
                </a:lnTo>
                <a:lnTo>
                  <a:pt x="4722696" y="423733"/>
                </a:lnTo>
                <a:lnTo>
                  <a:pt x="4746462" y="462605"/>
                </a:lnTo>
                <a:lnTo>
                  <a:pt x="4764488" y="509557"/>
                </a:lnTo>
                <a:lnTo>
                  <a:pt x="4773753" y="565951"/>
                </a:lnTo>
                <a:lnTo>
                  <a:pt x="4774558" y="608322"/>
                </a:lnTo>
                <a:lnTo>
                  <a:pt x="4765948" y="651926"/>
                </a:lnTo>
                <a:lnTo>
                  <a:pt x="4324566" y="795152"/>
                </a:lnTo>
                <a:lnTo>
                  <a:pt x="4327235" y="816652"/>
                </a:lnTo>
                <a:lnTo>
                  <a:pt x="4336499" y="860558"/>
                </a:lnTo>
                <a:lnTo>
                  <a:pt x="4351454" y="904918"/>
                </a:lnTo>
                <a:lnTo>
                  <a:pt x="4374817" y="945199"/>
                </a:lnTo>
                <a:lnTo>
                  <a:pt x="4389822" y="963527"/>
                </a:lnTo>
                <a:lnTo>
                  <a:pt x="4492136" y="1038450"/>
                </a:lnTo>
                <a:close/>
              </a:path>
              <a:path w="6511925" h="1191895">
                <a:moveTo>
                  <a:pt x="4441382" y="468068"/>
                </a:moveTo>
                <a:lnTo>
                  <a:pt x="4400521" y="509306"/>
                </a:lnTo>
                <a:lnTo>
                  <a:pt x="4374087" y="546490"/>
                </a:lnTo>
                <a:lnTo>
                  <a:pt x="4351731" y="592209"/>
                </a:lnTo>
                <a:lnTo>
                  <a:pt x="4334435" y="646740"/>
                </a:lnTo>
                <a:lnTo>
                  <a:pt x="4324767" y="710989"/>
                </a:lnTo>
                <a:lnTo>
                  <a:pt x="4322955" y="746814"/>
                </a:lnTo>
                <a:lnTo>
                  <a:pt x="4555781" y="645305"/>
                </a:lnTo>
                <a:lnTo>
                  <a:pt x="4557895" y="631207"/>
                </a:lnTo>
                <a:lnTo>
                  <a:pt x="4559406" y="617108"/>
                </a:lnTo>
                <a:lnTo>
                  <a:pt x="4560312" y="603010"/>
                </a:lnTo>
                <a:lnTo>
                  <a:pt x="4560614" y="588911"/>
                </a:lnTo>
                <a:lnTo>
                  <a:pt x="4560262" y="580176"/>
                </a:lnTo>
                <a:lnTo>
                  <a:pt x="4548530" y="540473"/>
                </a:lnTo>
                <a:lnTo>
                  <a:pt x="4519427" y="508752"/>
                </a:lnTo>
                <a:lnTo>
                  <a:pt x="4484206" y="486043"/>
                </a:lnTo>
                <a:lnTo>
                  <a:pt x="4441382" y="468068"/>
                </a:lnTo>
                <a:close/>
              </a:path>
              <a:path w="6511925" h="1191895">
                <a:moveTo>
                  <a:pt x="5750517" y="538157"/>
                </a:moveTo>
                <a:lnTo>
                  <a:pt x="5750517" y="1048118"/>
                </a:lnTo>
                <a:lnTo>
                  <a:pt x="5853637" y="1096455"/>
                </a:lnTo>
                <a:lnTo>
                  <a:pt x="5835108" y="1161711"/>
                </a:lnTo>
                <a:lnTo>
                  <a:pt x="5512052" y="1161711"/>
                </a:lnTo>
                <a:lnTo>
                  <a:pt x="5424239" y="1166545"/>
                </a:lnTo>
                <a:lnTo>
                  <a:pt x="5436323" y="1094844"/>
                </a:lnTo>
                <a:lnTo>
                  <a:pt x="5496745" y="1083565"/>
                </a:lnTo>
                <a:lnTo>
                  <a:pt x="5496745" y="607441"/>
                </a:lnTo>
                <a:lnTo>
                  <a:pt x="5496745" y="599922"/>
                </a:lnTo>
                <a:lnTo>
                  <a:pt x="5389596" y="482569"/>
                </a:lnTo>
                <a:lnTo>
                  <a:pt x="5242167" y="553464"/>
                </a:lnTo>
                <a:lnTo>
                  <a:pt x="5242167" y="1072287"/>
                </a:lnTo>
                <a:lnTo>
                  <a:pt x="5327564" y="1098067"/>
                </a:lnTo>
                <a:lnTo>
                  <a:pt x="5312256" y="1161711"/>
                </a:lnTo>
                <a:lnTo>
                  <a:pt x="5002091" y="1161711"/>
                </a:lnTo>
                <a:lnTo>
                  <a:pt x="4879636" y="1176212"/>
                </a:lnTo>
                <a:lnTo>
                  <a:pt x="4894943" y="1095650"/>
                </a:lnTo>
                <a:lnTo>
                  <a:pt x="4987590" y="1083565"/>
                </a:lnTo>
                <a:lnTo>
                  <a:pt x="4987590" y="505932"/>
                </a:lnTo>
                <a:lnTo>
                  <a:pt x="4874802" y="514794"/>
                </a:lnTo>
                <a:lnTo>
                  <a:pt x="4859495" y="457595"/>
                </a:lnTo>
                <a:lnTo>
                  <a:pt x="5145492" y="338362"/>
                </a:lnTo>
                <a:lnTo>
                  <a:pt x="5242167" y="389922"/>
                </a:lnTo>
                <a:lnTo>
                  <a:pt x="5242167" y="472096"/>
                </a:lnTo>
                <a:lnTo>
                  <a:pt x="5505607" y="338362"/>
                </a:lnTo>
                <a:lnTo>
                  <a:pt x="5543219" y="344706"/>
                </a:lnTo>
                <a:lnTo>
                  <a:pt x="5589190" y="362934"/>
                </a:lnTo>
                <a:lnTo>
                  <a:pt x="5637880" y="390300"/>
                </a:lnTo>
                <a:lnTo>
                  <a:pt x="5668897" y="412656"/>
                </a:lnTo>
                <a:lnTo>
                  <a:pt x="5697497" y="437882"/>
                </a:lnTo>
                <a:lnTo>
                  <a:pt x="5731181" y="479346"/>
                </a:lnTo>
                <a:lnTo>
                  <a:pt x="5749006" y="523303"/>
                </a:lnTo>
                <a:lnTo>
                  <a:pt x="5750517" y="538157"/>
                </a:lnTo>
                <a:close/>
              </a:path>
              <a:path w="6511925" h="1191895">
                <a:moveTo>
                  <a:pt x="6007503" y="986085"/>
                </a:moveTo>
                <a:lnTo>
                  <a:pt x="6007503" y="423758"/>
                </a:lnTo>
                <a:lnTo>
                  <a:pt x="5901967" y="425370"/>
                </a:lnTo>
                <a:lnTo>
                  <a:pt x="5913245" y="365753"/>
                </a:lnTo>
                <a:lnTo>
                  <a:pt x="6036506" y="320638"/>
                </a:lnTo>
                <a:lnTo>
                  <a:pt x="6133987" y="143401"/>
                </a:lnTo>
                <a:lnTo>
                  <a:pt x="6138418" y="143199"/>
                </a:lnTo>
                <a:lnTo>
                  <a:pt x="6182526" y="147932"/>
                </a:lnTo>
                <a:lnTo>
                  <a:pt x="6228547" y="156291"/>
                </a:lnTo>
                <a:lnTo>
                  <a:pt x="6269332" y="165958"/>
                </a:lnTo>
                <a:lnTo>
                  <a:pt x="6272554" y="167569"/>
                </a:lnTo>
                <a:lnTo>
                  <a:pt x="6262081" y="358503"/>
                </a:lnTo>
                <a:lnTo>
                  <a:pt x="6483628" y="339168"/>
                </a:lnTo>
                <a:lnTo>
                  <a:pt x="6466710" y="434231"/>
                </a:lnTo>
                <a:lnTo>
                  <a:pt x="6262081" y="423758"/>
                </a:lnTo>
                <a:lnTo>
                  <a:pt x="6262081" y="922440"/>
                </a:lnTo>
                <a:lnTo>
                  <a:pt x="6262081" y="928348"/>
                </a:lnTo>
                <a:lnTo>
                  <a:pt x="6262350" y="933853"/>
                </a:lnTo>
                <a:lnTo>
                  <a:pt x="6331365" y="1022338"/>
                </a:lnTo>
                <a:lnTo>
                  <a:pt x="6486850" y="957888"/>
                </a:lnTo>
                <a:lnTo>
                  <a:pt x="6511825" y="1010253"/>
                </a:lnTo>
                <a:lnTo>
                  <a:pt x="6474363" y="1035228"/>
                </a:lnTo>
                <a:lnTo>
                  <a:pt x="6432446" y="1061209"/>
                </a:lnTo>
                <a:lnTo>
                  <a:pt x="6384335" y="1090010"/>
                </a:lnTo>
                <a:lnTo>
                  <a:pt x="6335293" y="1118811"/>
                </a:lnTo>
                <a:lnTo>
                  <a:pt x="6290278" y="1144793"/>
                </a:lnTo>
                <a:lnTo>
                  <a:pt x="6276860" y="1152471"/>
                </a:lnTo>
                <a:lnTo>
                  <a:pt x="6264800" y="1159395"/>
                </a:lnTo>
                <a:lnTo>
                  <a:pt x="6254101" y="1165563"/>
                </a:lnTo>
                <a:lnTo>
                  <a:pt x="6244760" y="1170976"/>
                </a:lnTo>
                <a:lnTo>
                  <a:pt x="6233213" y="1177689"/>
                </a:lnTo>
                <a:lnTo>
                  <a:pt x="6227439" y="1181315"/>
                </a:lnTo>
                <a:lnTo>
                  <a:pt x="6227439" y="1181852"/>
                </a:lnTo>
                <a:lnTo>
                  <a:pt x="6213945" y="1181071"/>
                </a:lnTo>
                <a:lnTo>
                  <a:pt x="6171046" y="1169364"/>
                </a:lnTo>
                <a:lnTo>
                  <a:pt x="6126786" y="1146102"/>
                </a:lnTo>
                <a:lnTo>
                  <a:pt x="6084542" y="1114481"/>
                </a:lnTo>
                <a:lnTo>
                  <a:pt x="6048188" y="1077045"/>
                </a:lnTo>
                <a:lnTo>
                  <a:pt x="6021602" y="1037242"/>
                </a:lnTo>
                <a:lnTo>
                  <a:pt x="6008385" y="998345"/>
                </a:lnTo>
                <a:lnTo>
                  <a:pt x="6007503" y="986085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083461" y="3252444"/>
            <a:ext cx="6593205" cy="1235075"/>
          </a:xfrm>
          <a:custGeom>
            <a:avLst/>
            <a:gdLst/>
            <a:ahLst/>
            <a:cxnLst/>
            <a:rect l="l" t="t" r="r" b="b"/>
            <a:pathLst>
              <a:path w="6593205" h="1235075">
                <a:moveTo>
                  <a:pt x="976417" y="1006225"/>
                </a:moveTo>
                <a:lnTo>
                  <a:pt x="622748" y="1226967"/>
                </a:lnTo>
                <a:lnTo>
                  <a:pt x="372198" y="1214077"/>
                </a:lnTo>
                <a:lnTo>
                  <a:pt x="321057" y="1193888"/>
                </a:lnTo>
                <a:lnTo>
                  <a:pt x="273977" y="1171346"/>
                </a:lnTo>
                <a:lnTo>
                  <a:pt x="230956" y="1146452"/>
                </a:lnTo>
                <a:lnTo>
                  <a:pt x="191996" y="1119206"/>
                </a:lnTo>
                <a:lnTo>
                  <a:pt x="157096" y="1089608"/>
                </a:lnTo>
                <a:lnTo>
                  <a:pt x="118804" y="1049805"/>
                </a:lnTo>
                <a:lnTo>
                  <a:pt x="86101" y="1007333"/>
                </a:lnTo>
                <a:lnTo>
                  <a:pt x="58987" y="962193"/>
                </a:lnTo>
                <a:lnTo>
                  <a:pt x="37461" y="914384"/>
                </a:lnTo>
                <a:lnTo>
                  <a:pt x="21072" y="864385"/>
                </a:lnTo>
                <a:lnTo>
                  <a:pt x="9365" y="812674"/>
                </a:lnTo>
                <a:lnTo>
                  <a:pt x="2341" y="759251"/>
                </a:lnTo>
                <a:lnTo>
                  <a:pt x="0" y="704116"/>
                </a:lnTo>
                <a:lnTo>
                  <a:pt x="2316" y="648251"/>
                </a:lnTo>
                <a:lnTo>
                  <a:pt x="9264" y="594249"/>
                </a:lnTo>
                <a:lnTo>
                  <a:pt x="20845" y="542110"/>
                </a:lnTo>
                <a:lnTo>
                  <a:pt x="37058" y="491834"/>
                </a:lnTo>
                <a:lnTo>
                  <a:pt x="57501" y="443672"/>
                </a:lnTo>
                <a:lnTo>
                  <a:pt x="81771" y="397878"/>
                </a:lnTo>
                <a:lnTo>
                  <a:pt x="109867" y="354449"/>
                </a:lnTo>
                <a:lnTo>
                  <a:pt x="141790" y="313388"/>
                </a:lnTo>
                <a:lnTo>
                  <a:pt x="177111" y="274919"/>
                </a:lnTo>
                <a:lnTo>
                  <a:pt x="215404" y="239270"/>
                </a:lnTo>
                <a:lnTo>
                  <a:pt x="256667" y="206441"/>
                </a:lnTo>
                <a:lnTo>
                  <a:pt x="300900" y="176431"/>
                </a:lnTo>
                <a:lnTo>
                  <a:pt x="347702" y="149418"/>
                </a:lnTo>
                <a:lnTo>
                  <a:pt x="396669" y="125576"/>
                </a:lnTo>
                <a:lnTo>
                  <a:pt x="447801" y="104907"/>
                </a:lnTo>
                <a:lnTo>
                  <a:pt x="501098" y="87410"/>
                </a:lnTo>
                <a:lnTo>
                  <a:pt x="545021" y="75857"/>
                </a:lnTo>
                <a:lnTo>
                  <a:pt x="589782" y="66657"/>
                </a:lnTo>
                <a:lnTo>
                  <a:pt x="635380" y="59809"/>
                </a:lnTo>
                <a:lnTo>
                  <a:pt x="681816" y="55314"/>
                </a:lnTo>
                <a:lnTo>
                  <a:pt x="729090" y="53171"/>
                </a:lnTo>
                <a:lnTo>
                  <a:pt x="982056" y="250549"/>
                </a:lnTo>
                <a:lnTo>
                  <a:pt x="773399" y="402006"/>
                </a:lnTo>
                <a:lnTo>
                  <a:pt x="530907" y="175626"/>
                </a:lnTo>
                <a:lnTo>
                  <a:pt x="509935" y="186829"/>
                </a:lnTo>
                <a:lnTo>
                  <a:pt x="467841" y="216033"/>
                </a:lnTo>
                <a:lnTo>
                  <a:pt x="426050" y="254325"/>
                </a:lnTo>
                <a:lnTo>
                  <a:pt x="387581" y="301857"/>
                </a:lnTo>
                <a:lnTo>
                  <a:pt x="353317" y="358780"/>
                </a:lnTo>
                <a:lnTo>
                  <a:pt x="325523" y="425848"/>
                </a:lnTo>
                <a:lnTo>
                  <a:pt x="314194" y="463234"/>
                </a:lnTo>
                <a:lnTo>
                  <a:pt x="305030" y="503263"/>
                </a:lnTo>
                <a:lnTo>
                  <a:pt x="298484" y="546012"/>
                </a:lnTo>
                <a:lnTo>
                  <a:pt x="294556" y="591479"/>
                </a:lnTo>
                <a:lnTo>
                  <a:pt x="293247" y="639666"/>
                </a:lnTo>
                <a:lnTo>
                  <a:pt x="294003" y="671589"/>
                </a:lnTo>
                <a:lnTo>
                  <a:pt x="300045" y="736039"/>
                </a:lnTo>
                <a:lnTo>
                  <a:pt x="312381" y="800791"/>
                </a:lnTo>
                <a:lnTo>
                  <a:pt x="332521" y="862824"/>
                </a:lnTo>
                <a:lnTo>
                  <a:pt x="360920" y="921282"/>
                </a:lnTo>
                <a:lnTo>
                  <a:pt x="398784" y="974051"/>
                </a:lnTo>
                <a:lnTo>
                  <a:pt x="553464" y="1081148"/>
                </a:lnTo>
                <a:lnTo>
                  <a:pt x="948220" y="947415"/>
                </a:lnTo>
                <a:lnTo>
                  <a:pt x="976417" y="1006225"/>
                </a:lnTo>
                <a:close/>
              </a:path>
              <a:path w="6593205" h="1235075">
                <a:moveTo>
                  <a:pt x="1518596" y="547825"/>
                </a:moveTo>
                <a:lnTo>
                  <a:pt x="1427560" y="606635"/>
                </a:lnTo>
                <a:lnTo>
                  <a:pt x="1427560" y="1101289"/>
                </a:lnTo>
                <a:lnTo>
                  <a:pt x="1555655" y="1149627"/>
                </a:lnTo>
                <a:lnTo>
                  <a:pt x="1533097" y="1214077"/>
                </a:lnTo>
                <a:lnTo>
                  <a:pt x="1189901" y="1215688"/>
                </a:lnTo>
                <a:lnTo>
                  <a:pt x="1048110" y="1230995"/>
                </a:lnTo>
                <a:lnTo>
                  <a:pt x="1066639" y="1150432"/>
                </a:lnTo>
                <a:lnTo>
                  <a:pt x="1172983" y="1137542"/>
                </a:lnTo>
                <a:lnTo>
                  <a:pt x="1172983" y="559909"/>
                </a:lnTo>
                <a:lnTo>
                  <a:pt x="1060195" y="568771"/>
                </a:lnTo>
                <a:lnTo>
                  <a:pt x="1044888" y="510766"/>
                </a:lnTo>
                <a:lnTo>
                  <a:pt x="1330885" y="391533"/>
                </a:lnTo>
                <a:lnTo>
                  <a:pt x="1427560" y="443899"/>
                </a:lnTo>
                <a:lnTo>
                  <a:pt x="1427560" y="527684"/>
                </a:lnTo>
                <a:lnTo>
                  <a:pt x="1627355" y="391533"/>
                </a:lnTo>
                <a:lnTo>
                  <a:pt x="1668215" y="402183"/>
                </a:lnTo>
                <a:lnTo>
                  <a:pt x="1710259" y="421014"/>
                </a:lnTo>
                <a:lnTo>
                  <a:pt x="1757590" y="448607"/>
                </a:lnTo>
                <a:lnTo>
                  <a:pt x="1782841" y="465651"/>
                </a:lnTo>
                <a:lnTo>
                  <a:pt x="1657968" y="657390"/>
                </a:lnTo>
                <a:lnTo>
                  <a:pt x="1645079" y="645028"/>
                </a:lnTo>
                <a:lnTo>
                  <a:pt x="1632994" y="633724"/>
                </a:lnTo>
                <a:lnTo>
                  <a:pt x="1601097" y="605754"/>
                </a:lnTo>
                <a:lnTo>
                  <a:pt x="1569753" y="581661"/>
                </a:lnTo>
                <a:lnTo>
                  <a:pt x="1532971" y="556888"/>
                </a:lnTo>
                <a:lnTo>
                  <a:pt x="1518596" y="547825"/>
                </a:lnTo>
                <a:close/>
              </a:path>
              <a:path w="6593205" h="1235075">
                <a:moveTo>
                  <a:pt x="2225123" y="1091622"/>
                </a:moveTo>
                <a:lnTo>
                  <a:pt x="2495814" y="998975"/>
                </a:lnTo>
                <a:lnTo>
                  <a:pt x="2521594" y="1056980"/>
                </a:lnTo>
                <a:lnTo>
                  <a:pt x="2248487" y="1227772"/>
                </a:lnTo>
                <a:lnTo>
                  <a:pt x="2053526" y="1214882"/>
                </a:lnTo>
                <a:lnTo>
                  <a:pt x="2006321" y="1194465"/>
                </a:lnTo>
                <a:lnTo>
                  <a:pt x="1964605" y="1171882"/>
                </a:lnTo>
                <a:lnTo>
                  <a:pt x="1928377" y="1147134"/>
                </a:lnTo>
                <a:lnTo>
                  <a:pt x="1897638" y="1120221"/>
                </a:lnTo>
                <a:lnTo>
                  <a:pt x="1871707" y="1091496"/>
                </a:lnTo>
                <a:lnTo>
                  <a:pt x="1832230" y="1029664"/>
                </a:lnTo>
                <a:lnTo>
                  <a:pt x="1808640" y="962470"/>
                </a:lnTo>
                <a:lnTo>
                  <a:pt x="1797160" y="892783"/>
                </a:lnTo>
                <a:lnTo>
                  <a:pt x="1795725" y="857185"/>
                </a:lnTo>
                <a:lnTo>
                  <a:pt x="1797462" y="818263"/>
                </a:lnTo>
                <a:lnTo>
                  <a:pt x="1802674" y="780449"/>
                </a:lnTo>
                <a:lnTo>
                  <a:pt x="1823520" y="708144"/>
                </a:lnTo>
                <a:lnTo>
                  <a:pt x="1856853" y="640975"/>
                </a:lnTo>
                <a:lnTo>
                  <a:pt x="1901263" y="579647"/>
                </a:lnTo>
                <a:lnTo>
                  <a:pt x="1927295" y="551450"/>
                </a:lnTo>
                <a:lnTo>
                  <a:pt x="1955441" y="525267"/>
                </a:lnTo>
                <a:lnTo>
                  <a:pt x="1985702" y="501098"/>
                </a:lnTo>
                <a:lnTo>
                  <a:pt x="2018078" y="478944"/>
                </a:lnTo>
                <a:lnTo>
                  <a:pt x="2052191" y="459004"/>
                </a:lnTo>
                <a:lnTo>
                  <a:pt x="2087664" y="441482"/>
                </a:lnTo>
                <a:lnTo>
                  <a:pt x="2124496" y="426377"/>
                </a:lnTo>
                <a:lnTo>
                  <a:pt x="2162688" y="413688"/>
                </a:lnTo>
                <a:lnTo>
                  <a:pt x="2201886" y="403643"/>
                </a:lnTo>
                <a:lnTo>
                  <a:pt x="2241740" y="396468"/>
                </a:lnTo>
                <a:lnTo>
                  <a:pt x="2282248" y="392163"/>
                </a:lnTo>
                <a:lnTo>
                  <a:pt x="2323410" y="390728"/>
                </a:lnTo>
                <a:lnTo>
                  <a:pt x="2336678" y="394227"/>
                </a:lnTo>
                <a:lnTo>
                  <a:pt x="2381013" y="412882"/>
                </a:lnTo>
                <a:lnTo>
                  <a:pt x="2427159" y="445812"/>
                </a:lnTo>
                <a:lnTo>
                  <a:pt x="2455684" y="476904"/>
                </a:lnTo>
                <a:lnTo>
                  <a:pt x="2479450" y="515776"/>
                </a:lnTo>
                <a:lnTo>
                  <a:pt x="2497475" y="562729"/>
                </a:lnTo>
                <a:lnTo>
                  <a:pt x="2506740" y="619122"/>
                </a:lnTo>
                <a:lnTo>
                  <a:pt x="2507545" y="661493"/>
                </a:lnTo>
                <a:lnTo>
                  <a:pt x="2498936" y="705098"/>
                </a:lnTo>
                <a:lnTo>
                  <a:pt x="2057553" y="848323"/>
                </a:lnTo>
                <a:lnTo>
                  <a:pt x="2060222" y="869823"/>
                </a:lnTo>
                <a:lnTo>
                  <a:pt x="2069487" y="913730"/>
                </a:lnTo>
                <a:lnTo>
                  <a:pt x="2084442" y="958089"/>
                </a:lnTo>
                <a:lnTo>
                  <a:pt x="2107805" y="998370"/>
                </a:lnTo>
                <a:lnTo>
                  <a:pt x="2122810" y="1016698"/>
                </a:lnTo>
                <a:lnTo>
                  <a:pt x="2225123" y="1091622"/>
                </a:lnTo>
                <a:close/>
              </a:path>
              <a:path w="6593205" h="1235075">
                <a:moveTo>
                  <a:pt x="2174369" y="521239"/>
                </a:moveTo>
                <a:lnTo>
                  <a:pt x="2133509" y="562477"/>
                </a:lnTo>
                <a:lnTo>
                  <a:pt x="2107075" y="599662"/>
                </a:lnTo>
                <a:lnTo>
                  <a:pt x="2084719" y="645381"/>
                </a:lnTo>
                <a:lnTo>
                  <a:pt x="2067423" y="699912"/>
                </a:lnTo>
                <a:lnTo>
                  <a:pt x="2057755" y="764160"/>
                </a:lnTo>
                <a:lnTo>
                  <a:pt x="2055943" y="799985"/>
                </a:lnTo>
                <a:lnTo>
                  <a:pt x="2288768" y="698477"/>
                </a:lnTo>
                <a:lnTo>
                  <a:pt x="2290883" y="684378"/>
                </a:lnTo>
                <a:lnTo>
                  <a:pt x="2292393" y="670280"/>
                </a:lnTo>
                <a:lnTo>
                  <a:pt x="2293300" y="656181"/>
                </a:lnTo>
                <a:lnTo>
                  <a:pt x="2293602" y="642083"/>
                </a:lnTo>
                <a:lnTo>
                  <a:pt x="2293249" y="633347"/>
                </a:lnTo>
                <a:lnTo>
                  <a:pt x="2281518" y="593645"/>
                </a:lnTo>
                <a:lnTo>
                  <a:pt x="2252414" y="561923"/>
                </a:lnTo>
                <a:lnTo>
                  <a:pt x="2217193" y="539215"/>
                </a:lnTo>
                <a:lnTo>
                  <a:pt x="2174369" y="521239"/>
                </a:lnTo>
                <a:close/>
              </a:path>
              <a:path w="6593205" h="1235075">
                <a:moveTo>
                  <a:pt x="3348965" y="1121430"/>
                </a:moveTo>
                <a:lnTo>
                  <a:pt x="3427110" y="1109345"/>
                </a:lnTo>
                <a:lnTo>
                  <a:pt x="3448057" y="1189102"/>
                </a:lnTo>
                <a:lnTo>
                  <a:pt x="3149170" y="1235023"/>
                </a:lnTo>
                <a:lnTo>
                  <a:pt x="3107857" y="1205039"/>
                </a:lnTo>
                <a:lnTo>
                  <a:pt x="3079584" y="1164833"/>
                </a:lnTo>
                <a:lnTo>
                  <a:pt x="3066191" y="1139154"/>
                </a:lnTo>
                <a:lnTo>
                  <a:pt x="3066191" y="1108540"/>
                </a:lnTo>
                <a:lnTo>
                  <a:pt x="2800335" y="1235023"/>
                </a:lnTo>
                <a:lnTo>
                  <a:pt x="2762445" y="1217803"/>
                </a:lnTo>
                <a:lnTo>
                  <a:pt x="2728533" y="1196756"/>
                </a:lnTo>
                <a:lnTo>
                  <a:pt x="2698599" y="1171882"/>
                </a:lnTo>
                <a:lnTo>
                  <a:pt x="2672643" y="1143182"/>
                </a:lnTo>
                <a:lnTo>
                  <a:pt x="2651671" y="1110856"/>
                </a:lnTo>
                <a:lnTo>
                  <a:pt x="2636692" y="1075106"/>
                </a:lnTo>
                <a:lnTo>
                  <a:pt x="2627704" y="1035933"/>
                </a:lnTo>
                <a:lnTo>
                  <a:pt x="2624708" y="993335"/>
                </a:lnTo>
                <a:lnTo>
                  <a:pt x="2624884" y="986362"/>
                </a:lnTo>
                <a:lnTo>
                  <a:pt x="2631456" y="946307"/>
                </a:lnTo>
                <a:lnTo>
                  <a:pt x="3066191" y="792735"/>
                </a:lnTo>
                <a:lnTo>
                  <a:pt x="3066191" y="638055"/>
                </a:lnTo>
                <a:lnTo>
                  <a:pt x="3038774" y="604067"/>
                </a:lnTo>
                <a:lnTo>
                  <a:pt x="3001439" y="574712"/>
                </a:lnTo>
                <a:lnTo>
                  <a:pt x="2959093" y="550518"/>
                </a:lnTo>
                <a:lnTo>
                  <a:pt x="2916344" y="534129"/>
                </a:lnTo>
                <a:lnTo>
                  <a:pt x="2865590" y="551853"/>
                </a:lnTo>
                <a:lnTo>
                  <a:pt x="2875333" y="606610"/>
                </a:lnTo>
                <a:lnTo>
                  <a:pt x="2884396" y="644323"/>
                </a:lnTo>
                <a:lnTo>
                  <a:pt x="2899426" y="696060"/>
                </a:lnTo>
                <a:lnTo>
                  <a:pt x="2716549" y="770983"/>
                </a:lnTo>
                <a:lnTo>
                  <a:pt x="2632765" y="548630"/>
                </a:lnTo>
                <a:lnTo>
                  <a:pt x="2631959" y="547019"/>
                </a:lnTo>
                <a:lnTo>
                  <a:pt x="3029937" y="390728"/>
                </a:lnTo>
                <a:lnTo>
                  <a:pt x="3077067" y="404826"/>
                </a:lnTo>
                <a:lnTo>
                  <a:pt x="3125555" y="424010"/>
                </a:lnTo>
                <a:lnTo>
                  <a:pt x="3161027" y="441356"/>
                </a:lnTo>
                <a:lnTo>
                  <a:pt x="3196676" y="462504"/>
                </a:lnTo>
                <a:lnTo>
                  <a:pt x="3231697" y="487579"/>
                </a:lnTo>
                <a:lnTo>
                  <a:pt x="3263519" y="517186"/>
                </a:lnTo>
                <a:lnTo>
                  <a:pt x="3291313" y="551475"/>
                </a:lnTo>
                <a:lnTo>
                  <a:pt x="3312661" y="590749"/>
                </a:lnTo>
                <a:lnTo>
                  <a:pt x="3320768" y="612275"/>
                </a:lnTo>
                <a:lnTo>
                  <a:pt x="3320768" y="983668"/>
                </a:lnTo>
                <a:lnTo>
                  <a:pt x="3320491" y="991019"/>
                </a:lnTo>
                <a:lnTo>
                  <a:pt x="3320466" y="999378"/>
                </a:lnTo>
                <a:lnTo>
                  <a:pt x="3322984" y="1041069"/>
                </a:lnTo>
                <a:lnTo>
                  <a:pt x="3330134" y="1084371"/>
                </a:lnTo>
                <a:lnTo>
                  <a:pt x="3343595" y="1119281"/>
                </a:lnTo>
                <a:lnTo>
                  <a:pt x="3348965" y="1121430"/>
                </a:lnTo>
                <a:close/>
              </a:path>
              <a:path w="6593205" h="1235075">
                <a:moveTo>
                  <a:pt x="2934874" y="1088399"/>
                </a:moveTo>
                <a:lnTo>
                  <a:pt x="3066191" y="1041673"/>
                </a:lnTo>
                <a:lnTo>
                  <a:pt x="3066191" y="854768"/>
                </a:lnTo>
                <a:lnTo>
                  <a:pt x="2887342" y="924052"/>
                </a:lnTo>
                <a:lnTo>
                  <a:pt x="2873647" y="975612"/>
                </a:lnTo>
                <a:lnTo>
                  <a:pt x="2874301" y="991800"/>
                </a:lnTo>
                <a:lnTo>
                  <a:pt x="2884119" y="1031603"/>
                </a:lnTo>
                <a:lnTo>
                  <a:pt x="2909093" y="1067050"/>
                </a:lnTo>
                <a:lnTo>
                  <a:pt x="2934874" y="1088399"/>
                </a:lnTo>
                <a:close/>
              </a:path>
              <a:path w="6593205" h="1235075">
                <a:moveTo>
                  <a:pt x="3590646" y="1039256"/>
                </a:moveTo>
                <a:lnTo>
                  <a:pt x="3590646" y="476930"/>
                </a:lnTo>
                <a:lnTo>
                  <a:pt x="3485109" y="478541"/>
                </a:lnTo>
                <a:lnTo>
                  <a:pt x="3496388" y="418925"/>
                </a:lnTo>
                <a:lnTo>
                  <a:pt x="3619649" y="373810"/>
                </a:lnTo>
                <a:lnTo>
                  <a:pt x="3717129" y="196572"/>
                </a:lnTo>
                <a:lnTo>
                  <a:pt x="3721560" y="196371"/>
                </a:lnTo>
                <a:lnTo>
                  <a:pt x="3765668" y="201104"/>
                </a:lnTo>
                <a:lnTo>
                  <a:pt x="3811689" y="209462"/>
                </a:lnTo>
                <a:lnTo>
                  <a:pt x="3852474" y="219130"/>
                </a:lnTo>
                <a:lnTo>
                  <a:pt x="3855697" y="220741"/>
                </a:lnTo>
                <a:lnTo>
                  <a:pt x="3845223" y="411674"/>
                </a:lnTo>
                <a:lnTo>
                  <a:pt x="4066770" y="392339"/>
                </a:lnTo>
                <a:lnTo>
                  <a:pt x="4049853" y="487403"/>
                </a:lnTo>
                <a:lnTo>
                  <a:pt x="3845223" y="476930"/>
                </a:lnTo>
                <a:lnTo>
                  <a:pt x="3845223" y="975612"/>
                </a:lnTo>
                <a:lnTo>
                  <a:pt x="3845223" y="981520"/>
                </a:lnTo>
                <a:lnTo>
                  <a:pt x="3845492" y="987025"/>
                </a:lnTo>
                <a:lnTo>
                  <a:pt x="3914507" y="1075509"/>
                </a:lnTo>
                <a:lnTo>
                  <a:pt x="4069993" y="1011059"/>
                </a:lnTo>
                <a:lnTo>
                  <a:pt x="4094967" y="1063425"/>
                </a:lnTo>
                <a:lnTo>
                  <a:pt x="4057506" y="1088399"/>
                </a:lnTo>
                <a:lnTo>
                  <a:pt x="4015588" y="1114381"/>
                </a:lnTo>
                <a:lnTo>
                  <a:pt x="3967477" y="1143182"/>
                </a:lnTo>
                <a:lnTo>
                  <a:pt x="3918435" y="1171983"/>
                </a:lnTo>
                <a:lnTo>
                  <a:pt x="3873420" y="1197964"/>
                </a:lnTo>
                <a:lnTo>
                  <a:pt x="3860002" y="1205643"/>
                </a:lnTo>
                <a:lnTo>
                  <a:pt x="3847942" y="1212566"/>
                </a:lnTo>
                <a:lnTo>
                  <a:pt x="3837242" y="1218734"/>
                </a:lnTo>
                <a:lnTo>
                  <a:pt x="3827902" y="1224147"/>
                </a:lnTo>
                <a:lnTo>
                  <a:pt x="3816355" y="1230861"/>
                </a:lnTo>
                <a:lnTo>
                  <a:pt x="3810581" y="1234486"/>
                </a:lnTo>
                <a:lnTo>
                  <a:pt x="3810581" y="1235023"/>
                </a:lnTo>
                <a:lnTo>
                  <a:pt x="3797087" y="1234242"/>
                </a:lnTo>
                <a:lnTo>
                  <a:pt x="3754188" y="1222536"/>
                </a:lnTo>
                <a:lnTo>
                  <a:pt x="3709929" y="1199273"/>
                </a:lnTo>
                <a:lnTo>
                  <a:pt x="3667684" y="1167653"/>
                </a:lnTo>
                <a:lnTo>
                  <a:pt x="3631330" y="1130216"/>
                </a:lnTo>
                <a:lnTo>
                  <a:pt x="3604745" y="1090413"/>
                </a:lnTo>
                <a:lnTo>
                  <a:pt x="3591527" y="1051517"/>
                </a:lnTo>
                <a:lnTo>
                  <a:pt x="3590646" y="1039256"/>
                </a:lnTo>
                <a:close/>
              </a:path>
              <a:path w="6593205" h="1235075">
                <a:moveTo>
                  <a:pt x="4588006" y="209462"/>
                </a:moveTo>
                <a:lnTo>
                  <a:pt x="4357597" y="323861"/>
                </a:lnTo>
                <a:lnTo>
                  <a:pt x="4255282" y="113593"/>
                </a:lnTo>
                <a:lnTo>
                  <a:pt x="4484885" y="0"/>
                </a:lnTo>
                <a:lnTo>
                  <a:pt x="4588006" y="209462"/>
                </a:lnTo>
                <a:close/>
              </a:path>
              <a:path w="6593205" h="1235075">
                <a:moveTo>
                  <a:pt x="4293952" y="1214882"/>
                </a:moveTo>
                <a:lnTo>
                  <a:pt x="4171497" y="1229384"/>
                </a:lnTo>
                <a:lnTo>
                  <a:pt x="4186804" y="1148821"/>
                </a:lnTo>
                <a:lnTo>
                  <a:pt x="4279451" y="1136737"/>
                </a:lnTo>
                <a:lnTo>
                  <a:pt x="4279451" y="559103"/>
                </a:lnTo>
                <a:lnTo>
                  <a:pt x="4166663" y="567965"/>
                </a:lnTo>
                <a:lnTo>
                  <a:pt x="4151357" y="510766"/>
                </a:lnTo>
                <a:lnTo>
                  <a:pt x="4437353" y="391533"/>
                </a:lnTo>
                <a:lnTo>
                  <a:pt x="4534029" y="443093"/>
                </a:lnTo>
                <a:lnTo>
                  <a:pt x="4534029" y="1101289"/>
                </a:lnTo>
                <a:lnTo>
                  <a:pt x="4636342" y="1149627"/>
                </a:lnTo>
                <a:lnTo>
                  <a:pt x="4617813" y="1214882"/>
                </a:lnTo>
                <a:lnTo>
                  <a:pt x="4293952" y="1214882"/>
                </a:lnTo>
                <a:close/>
              </a:path>
              <a:path w="6593205" h="1235075">
                <a:moveTo>
                  <a:pt x="5208332" y="390728"/>
                </a:moveTo>
                <a:lnTo>
                  <a:pt x="5218000" y="390728"/>
                </a:lnTo>
                <a:lnTo>
                  <a:pt x="5269585" y="407344"/>
                </a:lnTo>
                <a:lnTo>
                  <a:pt x="5316387" y="427384"/>
                </a:lnTo>
                <a:lnTo>
                  <a:pt x="5358405" y="450848"/>
                </a:lnTo>
                <a:lnTo>
                  <a:pt x="5395640" y="477735"/>
                </a:lnTo>
                <a:lnTo>
                  <a:pt x="5428243" y="507392"/>
                </a:lnTo>
                <a:lnTo>
                  <a:pt x="5456364" y="539164"/>
                </a:lnTo>
                <a:lnTo>
                  <a:pt x="5480004" y="573051"/>
                </a:lnTo>
                <a:lnTo>
                  <a:pt x="5499163" y="609052"/>
                </a:lnTo>
                <a:lnTo>
                  <a:pt x="5513966" y="646665"/>
                </a:lnTo>
                <a:lnTo>
                  <a:pt x="5524540" y="685385"/>
                </a:lnTo>
                <a:lnTo>
                  <a:pt x="5530884" y="725213"/>
                </a:lnTo>
                <a:lnTo>
                  <a:pt x="5532999" y="766149"/>
                </a:lnTo>
                <a:lnTo>
                  <a:pt x="5530557" y="814965"/>
                </a:lnTo>
                <a:lnTo>
                  <a:pt x="5523231" y="861515"/>
                </a:lnTo>
                <a:lnTo>
                  <a:pt x="5511020" y="905799"/>
                </a:lnTo>
                <a:lnTo>
                  <a:pt x="5493926" y="947818"/>
                </a:lnTo>
                <a:lnTo>
                  <a:pt x="5472501" y="987369"/>
                </a:lnTo>
                <a:lnTo>
                  <a:pt x="5447301" y="1024251"/>
                </a:lnTo>
                <a:lnTo>
                  <a:pt x="5418323" y="1058465"/>
                </a:lnTo>
                <a:lnTo>
                  <a:pt x="5385570" y="1090010"/>
                </a:lnTo>
                <a:lnTo>
                  <a:pt x="5349543" y="1118761"/>
                </a:lnTo>
                <a:lnTo>
                  <a:pt x="5310747" y="1144592"/>
                </a:lnTo>
                <a:lnTo>
                  <a:pt x="5269182" y="1167501"/>
                </a:lnTo>
                <a:lnTo>
                  <a:pt x="5224847" y="1187491"/>
                </a:lnTo>
                <a:lnTo>
                  <a:pt x="5178247" y="1204359"/>
                </a:lnTo>
                <a:lnTo>
                  <a:pt x="5129885" y="1217903"/>
                </a:lnTo>
                <a:lnTo>
                  <a:pt x="5079759" y="1228125"/>
                </a:lnTo>
                <a:lnTo>
                  <a:pt x="5027872" y="1235023"/>
                </a:lnTo>
                <a:lnTo>
                  <a:pt x="5018205" y="1235023"/>
                </a:lnTo>
                <a:lnTo>
                  <a:pt x="4959861" y="1215913"/>
                </a:lnTo>
                <a:lnTo>
                  <a:pt x="4907286" y="1192744"/>
                </a:lnTo>
                <a:lnTo>
                  <a:pt x="4860479" y="1165514"/>
                </a:lnTo>
                <a:lnTo>
                  <a:pt x="4819441" y="1134223"/>
                </a:lnTo>
                <a:lnTo>
                  <a:pt x="4784170" y="1098872"/>
                </a:lnTo>
                <a:lnTo>
                  <a:pt x="4755023" y="1059203"/>
                </a:lnTo>
                <a:lnTo>
                  <a:pt x="4732353" y="1014958"/>
                </a:lnTo>
                <a:lnTo>
                  <a:pt x="4716160" y="966138"/>
                </a:lnTo>
                <a:lnTo>
                  <a:pt x="4706444" y="912741"/>
                </a:lnTo>
                <a:lnTo>
                  <a:pt x="4703206" y="854768"/>
                </a:lnTo>
                <a:lnTo>
                  <a:pt x="4704641" y="817608"/>
                </a:lnTo>
                <a:lnTo>
                  <a:pt x="4716121" y="747519"/>
                </a:lnTo>
                <a:lnTo>
                  <a:pt x="4738703" y="683145"/>
                </a:lnTo>
                <a:lnTo>
                  <a:pt x="4770122" y="624938"/>
                </a:lnTo>
                <a:lnTo>
                  <a:pt x="4809598" y="573026"/>
                </a:lnTo>
                <a:lnTo>
                  <a:pt x="4854713" y="527709"/>
                </a:lnTo>
                <a:lnTo>
                  <a:pt x="4904788" y="489090"/>
                </a:lnTo>
                <a:lnTo>
                  <a:pt x="4958161" y="457469"/>
                </a:lnTo>
                <a:lnTo>
                  <a:pt x="5014076" y="433048"/>
                </a:lnTo>
                <a:lnTo>
                  <a:pt x="5069664" y="416734"/>
                </a:lnTo>
                <a:lnTo>
                  <a:pt x="5122130" y="431815"/>
                </a:lnTo>
                <a:lnTo>
                  <a:pt x="5208332" y="390728"/>
                </a:lnTo>
                <a:close/>
              </a:path>
              <a:path w="6593205" h="1235075">
                <a:moveTo>
                  <a:pt x="5029483" y="1015893"/>
                </a:moveTo>
                <a:lnTo>
                  <a:pt x="5147910" y="1098872"/>
                </a:lnTo>
                <a:lnTo>
                  <a:pt x="5174697" y="1079965"/>
                </a:lnTo>
                <a:lnTo>
                  <a:pt x="5198665" y="1056275"/>
                </a:lnTo>
                <a:lnTo>
                  <a:pt x="5238140" y="994544"/>
                </a:lnTo>
                <a:lnTo>
                  <a:pt x="5252944" y="957510"/>
                </a:lnTo>
                <a:lnTo>
                  <a:pt x="5263518" y="917707"/>
                </a:lnTo>
                <a:lnTo>
                  <a:pt x="5269862" y="875135"/>
                </a:lnTo>
                <a:lnTo>
                  <a:pt x="5271977" y="829793"/>
                </a:lnTo>
                <a:lnTo>
                  <a:pt x="5270869" y="793767"/>
                </a:lnTo>
                <a:lnTo>
                  <a:pt x="5262007" y="727907"/>
                </a:lnTo>
                <a:lnTo>
                  <a:pt x="5244686" y="670607"/>
                </a:lnTo>
                <a:lnTo>
                  <a:pt x="5221323" y="623679"/>
                </a:lnTo>
                <a:lnTo>
                  <a:pt x="5092323" y="526073"/>
                </a:lnTo>
                <a:lnTo>
                  <a:pt x="5065107" y="544653"/>
                </a:lnTo>
                <a:lnTo>
                  <a:pt x="5018985" y="596615"/>
                </a:lnTo>
                <a:lnTo>
                  <a:pt x="5000078" y="629998"/>
                </a:lnTo>
                <a:lnTo>
                  <a:pt x="4984746" y="667359"/>
                </a:lnTo>
                <a:lnTo>
                  <a:pt x="4973795" y="707741"/>
                </a:lnTo>
                <a:lnTo>
                  <a:pt x="4967224" y="751144"/>
                </a:lnTo>
                <a:lnTo>
                  <a:pt x="4965034" y="797568"/>
                </a:lnTo>
                <a:lnTo>
                  <a:pt x="4966142" y="833066"/>
                </a:lnTo>
                <a:lnTo>
                  <a:pt x="4975003" y="897114"/>
                </a:lnTo>
                <a:lnTo>
                  <a:pt x="4992324" y="951846"/>
                </a:lnTo>
                <a:lnTo>
                  <a:pt x="5015687" y="996961"/>
                </a:lnTo>
                <a:lnTo>
                  <a:pt x="5029483" y="1015893"/>
                </a:lnTo>
                <a:close/>
              </a:path>
              <a:path w="6593205" h="1235075">
                <a:moveTo>
                  <a:pt x="6490075" y="591328"/>
                </a:moveTo>
                <a:lnTo>
                  <a:pt x="6490075" y="1101289"/>
                </a:lnTo>
                <a:lnTo>
                  <a:pt x="6593196" y="1149627"/>
                </a:lnTo>
                <a:lnTo>
                  <a:pt x="6574666" y="1214882"/>
                </a:lnTo>
                <a:lnTo>
                  <a:pt x="6251610" y="1214882"/>
                </a:lnTo>
                <a:lnTo>
                  <a:pt x="6163797" y="1219716"/>
                </a:lnTo>
                <a:lnTo>
                  <a:pt x="6175882" y="1148015"/>
                </a:lnTo>
                <a:lnTo>
                  <a:pt x="6236304" y="1136737"/>
                </a:lnTo>
                <a:lnTo>
                  <a:pt x="6236304" y="660612"/>
                </a:lnTo>
                <a:lnTo>
                  <a:pt x="6236304" y="653093"/>
                </a:lnTo>
                <a:lnTo>
                  <a:pt x="6129156" y="535740"/>
                </a:lnTo>
                <a:lnTo>
                  <a:pt x="5981726" y="606635"/>
                </a:lnTo>
                <a:lnTo>
                  <a:pt x="5981726" y="1125458"/>
                </a:lnTo>
                <a:lnTo>
                  <a:pt x="6067122" y="1151238"/>
                </a:lnTo>
                <a:lnTo>
                  <a:pt x="6051815" y="1214882"/>
                </a:lnTo>
                <a:lnTo>
                  <a:pt x="5741649" y="1214882"/>
                </a:lnTo>
                <a:lnTo>
                  <a:pt x="5619195" y="1229384"/>
                </a:lnTo>
                <a:lnTo>
                  <a:pt x="5634501" y="1148821"/>
                </a:lnTo>
                <a:lnTo>
                  <a:pt x="5727149" y="1136737"/>
                </a:lnTo>
                <a:lnTo>
                  <a:pt x="5727149" y="559103"/>
                </a:lnTo>
                <a:lnTo>
                  <a:pt x="5614360" y="567965"/>
                </a:lnTo>
                <a:lnTo>
                  <a:pt x="5599054" y="510766"/>
                </a:lnTo>
                <a:lnTo>
                  <a:pt x="5885051" y="391533"/>
                </a:lnTo>
                <a:lnTo>
                  <a:pt x="5981726" y="443093"/>
                </a:lnTo>
                <a:lnTo>
                  <a:pt x="5981726" y="525267"/>
                </a:lnTo>
                <a:lnTo>
                  <a:pt x="6245165" y="391533"/>
                </a:lnTo>
                <a:lnTo>
                  <a:pt x="6282778" y="397878"/>
                </a:lnTo>
                <a:lnTo>
                  <a:pt x="6328749" y="416105"/>
                </a:lnTo>
                <a:lnTo>
                  <a:pt x="6377439" y="443471"/>
                </a:lnTo>
                <a:lnTo>
                  <a:pt x="6408456" y="465827"/>
                </a:lnTo>
                <a:lnTo>
                  <a:pt x="6437055" y="491053"/>
                </a:lnTo>
                <a:lnTo>
                  <a:pt x="6470741" y="532518"/>
                </a:lnTo>
                <a:lnTo>
                  <a:pt x="6488565" y="576475"/>
                </a:lnTo>
                <a:lnTo>
                  <a:pt x="6490075" y="591328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6299394" y="3305615"/>
            <a:ext cx="1120140" cy="1182370"/>
          </a:xfrm>
          <a:custGeom>
            <a:avLst/>
            <a:gdLst/>
            <a:ahLst/>
            <a:cxnLst/>
            <a:rect l="l" t="t" r="r" b="b"/>
            <a:pathLst>
              <a:path w="1120140" h="1182370">
                <a:moveTo>
                  <a:pt x="889409" y="1018310"/>
                </a:moveTo>
                <a:lnTo>
                  <a:pt x="1089203" y="963527"/>
                </a:lnTo>
                <a:lnTo>
                  <a:pt x="1119817" y="1013476"/>
                </a:lnTo>
                <a:lnTo>
                  <a:pt x="878130" y="1179435"/>
                </a:lnTo>
                <a:lnTo>
                  <a:pt x="712172" y="1152849"/>
                </a:lnTo>
                <a:lnTo>
                  <a:pt x="618719" y="1044090"/>
                </a:lnTo>
                <a:lnTo>
                  <a:pt x="587400" y="1073143"/>
                </a:lnTo>
                <a:lnTo>
                  <a:pt x="554672" y="1099074"/>
                </a:lnTo>
                <a:lnTo>
                  <a:pt x="520533" y="1121883"/>
                </a:lnTo>
                <a:lnTo>
                  <a:pt x="484985" y="1141570"/>
                </a:lnTo>
                <a:lnTo>
                  <a:pt x="448178" y="1157683"/>
                </a:lnTo>
                <a:lnTo>
                  <a:pt x="410263" y="1169767"/>
                </a:lnTo>
                <a:lnTo>
                  <a:pt x="371241" y="1177823"/>
                </a:lnTo>
                <a:lnTo>
                  <a:pt x="331110" y="1181852"/>
                </a:lnTo>
                <a:lnTo>
                  <a:pt x="287481" y="1168936"/>
                </a:lnTo>
                <a:lnTo>
                  <a:pt x="246017" y="1153554"/>
                </a:lnTo>
                <a:lnTo>
                  <a:pt x="206717" y="1135704"/>
                </a:lnTo>
                <a:lnTo>
                  <a:pt x="169583" y="1115388"/>
                </a:lnTo>
                <a:lnTo>
                  <a:pt x="135243" y="1092603"/>
                </a:lnTo>
                <a:lnTo>
                  <a:pt x="104327" y="1067352"/>
                </a:lnTo>
                <a:lnTo>
                  <a:pt x="76835" y="1039634"/>
                </a:lnTo>
                <a:lnTo>
                  <a:pt x="52767" y="1009448"/>
                </a:lnTo>
                <a:lnTo>
                  <a:pt x="32702" y="976870"/>
                </a:lnTo>
                <a:lnTo>
                  <a:pt x="17219" y="941977"/>
                </a:lnTo>
                <a:lnTo>
                  <a:pt x="6318" y="904767"/>
                </a:lnTo>
                <a:lnTo>
                  <a:pt x="0" y="865241"/>
                </a:lnTo>
                <a:lnTo>
                  <a:pt x="9994" y="819849"/>
                </a:lnTo>
                <a:lnTo>
                  <a:pt x="25476" y="777126"/>
                </a:lnTo>
                <a:lnTo>
                  <a:pt x="46448" y="737071"/>
                </a:lnTo>
                <a:lnTo>
                  <a:pt x="72908" y="699685"/>
                </a:lnTo>
                <a:lnTo>
                  <a:pt x="104503" y="665521"/>
                </a:lnTo>
                <a:lnTo>
                  <a:pt x="140882" y="635134"/>
                </a:lnTo>
                <a:lnTo>
                  <a:pt x="182045" y="608523"/>
                </a:lnTo>
                <a:lnTo>
                  <a:pt x="227991" y="585689"/>
                </a:lnTo>
                <a:lnTo>
                  <a:pt x="202765" y="550166"/>
                </a:lnTo>
                <a:lnTo>
                  <a:pt x="180257" y="514492"/>
                </a:lnTo>
                <a:lnTo>
                  <a:pt x="160469" y="478667"/>
                </a:lnTo>
                <a:lnTo>
                  <a:pt x="143399" y="442691"/>
                </a:lnTo>
                <a:lnTo>
                  <a:pt x="129653" y="406362"/>
                </a:lnTo>
                <a:lnTo>
                  <a:pt x="119835" y="369479"/>
                </a:lnTo>
                <a:lnTo>
                  <a:pt x="111980" y="294053"/>
                </a:lnTo>
                <a:lnTo>
                  <a:pt x="114095" y="263968"/>
                </a:lnTo>
                <a:lnTo>
                  <a:pt x="131013" y="206970"/>
                </a:lnTo>
                <a:lnTo>
                  <a:pt x="164221" y="154503"/>
                </a:lnTo>
                <a:lnTo>
                  <a:pt x="209940" y="108381"/>
                </a:lnTo>
                <a:lnTo>
                  <a:pt x="266913" y="69107"/>
                </a:lnTo>
                <a:lnTo>
                  <a:pt x="331363" y="37889"/>
                </a:lnTo>
                <a:lnTo>
                  <a:pt x="402031" y="15180"/>
                </a:lnTo>
                <a:lnTo>
                  <a:pt x="475141" y="2492"/>
                </a:lnTo>
                <a:lnTo>
                  <a:pt x="512376" y="0"/>
                </a:lnTo>
                <a:lnTo>
                  <a:pt x="535185" y="5664"/>
                </a:lnTo>
                <a:lnTo>
                  <a:pt x="579897" y="21978"/>
                </a:lnTo>
                <a:lnTo>
                  <a:pt x="623023" y="44863"/>
                </a:lnTo>
                <a:lnTo>
                  <a:pt x="662298" y="73865"/>
                </a:lnTo>
                <a:lnTo>
                  <a:pt x="696990" y="108885"/>
                </a:lnTo>
                <a:lnTo>
                  <a:pt x="724986" y="149770"/>
                </a:lnTo>
                <a:lnTo>
                  <a:pt x="745504" y="196471"/>
                </a:lnTo>
                <a:lnTo>
                  <a:pt x="755977" y="248837"/>
                </a:lnTo>
                <a:lnTo>
                  <a:pt x="757286" y="277135"/>
                </a:lnTo>
                <a:lnTo>
                  <a:pt x="738832" y="313690"/>
                </a:lnTo>
                <a:lnTo>
                  <a:pt x="717307" y="348432"/>
                </a:lnTo>
                <a:lnTo>
                  <a:pt x="692711" y="381362"/>
                </a:lnTo>
                <a:lnTo>
                  <a:pt x="665043" y="412480"/>
                </a:lnTo>
                <a:lnTo>
                  <a:pt x="633044" y="441784"/>
                </a:lnTo>
                <a:lnTo>
                  <a:pt x="595456" y="469276"/>
                </a:lnTo>
                <a:lnTo>
                  <a:pt x="552280" y="494955"/>
                </a:lnTo>
                <a:lnTo>
                  <a:pt x="503515" y="518822"/>
                </a:lnTo>
                <a:lnTo>
                  <a:pt x="1044895" y="502710"/>
                </a:lnTo>
                <a:lnTo>
                  <a:pt x="1013476" y="624359"/>
                </a:lnTo>
                <a:lnTo>
                  <a:pt x="851545" y="613080"/>
                </a:lnTo>
                <a:lnTo>
                  <a:pt x="842280" y="645481"/>
                </a:lnTo>
                <a:lnTo>
                  <a:pt x="821333" y="708924"/>
                </a:lnTo>
                <a:lnTo>
                  <a:pt x="797165" y="770404"/>
                </a:lnTo>
                <a:lnTo>
                  <a:pt x="769773" y="829013"/>
                </a:lnTo>
                <a:lnTo>
                  <a:pt x="754869" y="857185"/>
                </a:lnTo>
                <a:lnTo>
                  <a:pt x="889409" y="1018310"/>
                </a:lnTo>
                <a:close/>
              </a:path>
              <a:path w="1120140" h="1182370">
                <a:moveTo>
                  <a:pt x="410061" y="131316"/>
                </a:moveTo>
                <a:lnTo>
                  <a:pt x="371467" y="167418"/>
                </a:lnTo>
                <a:lnTo>
                  <a:pt x="349664" y="205635"/>
                </a:lnTo>
                <a:lnTo>
                  <a:pt x="338184" y="252362"/>
                </a:lnTo>
                <a:lnTo>
                  <a:pt x="336749" y="278746"/>
                </a:lnTo>
                <a:lnTo>
                  <a:pt x="337429" y="292869"/>
                </a:lnTo>
                <a:lnTo>
                  <a:pt x="347626" y="335542"/>
                </a:lnTo>
                <a:lnTo>
                  <a:pt x="370510" y="381841"/>
                </a:lnTo>
                <a:lnTo>
                  <a:pt x="393193" y="416860"/>
                </a:lnTo>
                <a:lnTo>
                  <a:pt x="422599" y="457544"/>
                </a:lnTo>
                <a:lnTo>
                  <a:pt x="439870" y="480152"/>
                </a:lnTo>
                <a:lnTo>
                  <a:pt x="453741" y="463133"/>
                </a:lnTo>
                <a:lnTo>
                  <a:pt x="480126" y="426075"/>
                </a:lnTo>
                <a:lnTo>
                  <a:pt x="504371" y="385491"/>
                </a:lnTo>
                <a:lnTo>
                  <a:pt x="524512" y="344404"/>
                </a:lnTo>
                <a:lnTo>
                  <a:pt x="539894" y="303871"/>
                </a:lnTo>
                <a:lnTo>
                  <a:pt x="550241" y="250549"/>
                </a:lnTo>
                <a:lnTo>
                  <a:pt x="541756" y="227840"/>
                </a:lnTo>
                <a:lnTo>
                  <a:pt x="514969" y="188768"/>
                </a:lnTo>
                <a:lnTo>
                  <a:pt x="476299" y="158355"/>
                </a:lnTo>
                <a:lnTo>
                  <a:pt x="432997" y="137812"/>
                </a:lnTo>
                <a:lnTo>
                  <a:pt x="410061" y="131316"/>
                </a:lnTo>
                <a:close/>
              </a:path>
              <a:path w="1120140" h="1182370">
                <a:moveTo>
                  <a:pt x="530905" y="590523"/>
                </a:moveTo>
                <a:lnTo>
                  <a:pt x="697670" y="789512"/>
                </a:lnTo>
                <a:lnTo>
                  <a:pt x="710787" y="766854"/>
                </a:lnTo>
                <a:lnTo>
                  <a:pt x="722745" y="743994"/>
                </a:lnTo>
                <a:lnTo>
                  <a:pt x="743188" y="697671"/>
                </a:lnTo>
                <a:lnTo>
                  <a:pt x="758192" y="651750"/>
                </a:lnTo>
                <a:lnTo>
                  <a:pt x="766953" y="607441"/>
                </a:lnTo>
                <a:lnTo>
                  <a:pt x="530905" y="590523"/>
                </a:lnTo>
                <a:close/>
              </a:path>
              <a:path w="1120140" h="1182370">
                <a:moveTo>
                  <a:pt x="309358" y="955471"/>
                </a:moveTo>
                <a:lnTo>
                  <a:pt x="451148" y="1040062"/>
                </a:lnTo>
                <a:lnTo>
                  <a:pt x="463988" y="1032886"/>
                </a:lnTo>
                <a:lnTo>
                  <a:pt x="476727" y="1025057"/>
                </a:lnTo>
                <a:lnTo>
                  <a:pt x="514390" y="997741"/>
                </a:lnTo>
                <a:lnTo>
                  <a:pt x="551851" y="965944"/>
                </a:lnTo>
                <a:lnTo>
                  <a:pt x="290023" y="660612"/>
                </a:lnTo>
                <a:lnTo>
                  <a:pt x="263740" y="703512"/>
                </a:lnTo>
                <a:lnTo>
                  <a:pt x="249944" y="749634"/>
                </a:lnTo>
                <a:lnTo>
                  <a:pt x="247326" y="781456"/>
                </a:lnTo>
                <a:lnTo>
                  <a:pt x="248484" y="808293"/>
                </a:lnTo>
                <a:lnTo>
                  <a:pt x="257748" y="858645"/>
                </a:lnTo>
                <a:lnTo>
                  <a:pt x="275522" y="903961"/>
                </a:lnTo>
                <a:lnTo>
                  <a:pt x="297274" y="940617"/>
                </a:lnTo>
                <a:lnTo>
                  <a:pt x="309358" y="955471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5838" y="2552480"/>
            <a:ext cx="16502380" cy="46355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772025" marR="5080" indent="-4759960">
              <a:lnSpc>
                <a:spcPct val="116300"/>
              </a:lnSpc>
              <a:spcBef>
                <a:spcPts val="105"/>
              </a:spcBef>
              <a:tabLst>
                <a:tab pos="8140065" algn="l"/>
                <a:tab pos="15376525" algn="l"/>
              </a:tabLst>
            </a:pPr>
            <a:r>
              <a:rPr dirty="0" sz="13000" spc="170" b="1">
                <a:solidFill>
                  <a:srgbClr val="808080"/>
                </a:solidFill>
                <a:latin typeface="Cambria"/>
                <a:cs typeface="Cambria"/>
              </a:rPr>
              <a:t>4.Content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95" b="1">
                <a:solidFill>
                  <a:srgbClr val="808080"/>
                </a:solidFill>
                <a:latin typeface="Cambria"/>
                <a:cs typeface="Cambria"/>
              </a:rPr>
              <a:t>Creation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-919" b="1">
                <a:solidFill>
                  <a:srgbClr val="808080"/>
                </a:solidFill>
                <a:latin typeface="Cambria"/>
                <a:cs typeface="Cambria"/>
              </a:rPr>
              <a:t>&amp; </a:t>
            </a:r>
            <a:r>
              <a:rPr dirty="0" sz="13000" spc="270" b="1">
                <a:solidFill>
                  <a:srgbClr val="808080"/>
                </a:solidFill>
                <a:latin typeface="Cambria"/>
                <a:cs typeface="Cambria"/>
              </a:rPr>
              <a:t>Curation</a:t>
            </a:r>
            <a:endParaRPr sz="13000">
              <a:latin typeface="Cambria"/>
              <a:cs typeface="Cambri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4555542"/>
            <a:ext cx="12626340" cy="5731510"/>
            <a:chOff x="0" y="4555542"/>
            <a:chExt cx="12626340" cy="5731510"/>
          </a:xfrm>
        </p:grpSpPr>
        <p:sp>
          <p:nvSpPr>
            <p:cNvPr id="8" name="object 8" descr=""/>
            <p:cNvSpPr/>
            <p:nvPr/>
          </p:nvSpPr>
          <p:spPr>
            <a:xfrm>
              <a:off x="5715239" y="5557493"/>
              <a:ext cx="6880225" cy="1235075"/>
            </a:xfrm>
            <a:custGeom>
              <a:avLst/>
              <a:gdLst/>
              <a:ahLst/>
              <a:cxnLst/>
              <a:rect l="l" t="t" r="r" b="b"/>
              <a:pathLst>
                <a:path w="6880225" h="1235075">
                  <a:moveTo>
                    <a:pt x="976417" y="1006225"/>
                  </a:moveTo>
                  <a:lnTo>
                    <a:pt x="622748" y="1226967"/>
                  </a:lnTo>
                  <a:lnTo>
                    <a:pt x="372198" y="1214076"/>
                  </a:lnTo>
                  <a:lnTo>
                    <a:pt x="321057" y="1193888"/>
                  </a:lnTo>
                  <a:lnTo>
                    <a:pt x="273977" y="1171346"/>
                  </a:lnTo>
                  <a:lnTo>
                    <a:pt x="230956" y="1146452"/>
                  </a:lnTo>
                  <a:lnTo>
                    <a:pt x="191996" y="1119206"/>
                  </a:lnTo>
                  <a:lnTo>
                    <a:pt x="157096" y="1089608"/>
                  </a:lnTo>
                  <a:lnTo>
                    <a:pt x="118804" y="1049805"/>
                  </a:lnTo>
                  <a:lnTo>
                    <a:pt x="86101" y="1007333"/>
                  </a:lnTo>
                  <a:lnTo>
                    <a:pt x="58987" y="962193"/>
                  </a:lnTo>
                  <a:lnTo>
                    <a:pt x="37461" y="914384"/>
                  </a:lnTo>
                  <a:lnTo>
                    <a:pt x="21072" y="864385"/>
                  </a:lnTo>
                  <a:lnTo>
                    <a:pt x="9365" y="812674"/>
                  </a:lnTo>
                  <a:lnTo>
                    <a:pt x="2341" y="759251"/>
                  </a:lnTo>
                  <a:lnTo>
                    <a:pt x="0" y="704116"/>
                  </a:lnTo>
                  <a:lnTo>
                    <a:pt x="2316" y="648251"/>
                  </a:lnTo>
                  <a:lnTo>
                    <a:pt x="9264" y="594249"/>
                  </a:lnTo>
                  <a:lnTo>
                    <a:pt x="20845" y="542110"/>
                  </a:lnTo>
                  <a:lnTo>
                    <a:pt x="37058" y="491834"/>
                  </a:lnTo>
                  <a:lnTo>
                    <a:pt x="57501" y="443672"/>
                  </a:lnTo>
                  <a:lnTo>
                    <a:pt x="81770" y="397878"/>
                  </a:lnTo>
                  <a:lnTo>
                    <a:pt x="109867" y="354449"/>
                  </a:lnTo>
                  <a:lnTo>
                    <a:pt x="141790" y="313388"/>
                  </a:lnTo>
                  <a:lnTo>
                    <a:pt x="177111" y="274919"/>
                  </a:lnTo>
                  <a:lnTo>
                    <a:pt x="215404" y="239270"/>
                  </a:lnTo>
                  <a:lnTo>
                    <a:pt x="256667" y="206441"/>
                  </a:lnTo>
                  <a:lnTo>
                    <a:pt x="300900" y="176431"/>
                  </a:lnTo>
                  <a:lnTo>
                    <a:pt x="347702" y="149418"/>
                  </a:lnTo>
                  <a:lnTo>
                    <a:pt x="396669" y="125576"/>
                  </a:lnTo>
                  <a:lnTo>
                    <a:pt x="447801" y="104907"/>
                  </a:lnTo>
                  <a:lnTo>
                    <a:pt x="501098" y="87410"/>
                  </a:lnTo>
                  <a:lnTo>
                    <a:pt x="545021" y="75857"/>
                  </a:lnTo>
                  <a:lnTo>
                    <a:pt x="589782" y="66657"/>
                  </a:lnTo>
                  <a:lnTo>
                    <a:pt x="635380" y="59809"/>
                  </a:lnTo>
                  <a:lnTo>
                    <a:pt x="681816" y="55314"/>
                  </a:lnTo>
                  <a:lnTo>
                    <a:pt x="729090" y="53171"/>
                  </a:lnTo>
                  <a:lnTo>
                    <a:pt x="982057" y="250549"/>
                  </a:lnTo>
                  <a:lnTo>
                    <a:pt x="773400" y="402006"/>
                  </a:lnTo>
                  <a:lnTo>
                    <a:pt x="530907" y="175626"/>
                  </a:lnTo>
                  <a:lnTo>
                    <a:pt x="509935" y="186829"/>
                  </a:lnTo>
                  <a:lnTo>
                    <a:pt x="467841" y="216033"/>
                  </a:lnTo>
                  <a:lnTo>
                    <a:pt x="426050" y="254325"/>
                  </a:lnTo>
                  <a:lnTo>
                    <a:pt x="387581" y="301857"/>
                  </a:lnTo>
                  <a:lnTo>
                    <a:pt x="353317" y="358780"/>
                  </a:lnTo>
                  <a:lnTo>
                    <a:pt x="325523" y="425848"/>
                  </a:lnTo>
                  <a:lnTo>
                    <a:pt x="314194" y="463234"/>
                  </a:lnTo>
                  <a:lnTo>
                    <a:pt x="305030" y="503263"/>
                  </a:lnTo>
                  <a:lnTo>
                    <a:pt x="298484" y="546012"/>
                  </a:lnTo>
                  <a:lnTo>
                    <a:pt x="294556" y="591479"/>
                  </a:lnTo>
                  <a:lnTo>
                    <a:pt x="293247" y="639666"/>
                  </a:lnTo>
                  <a:lnTo>
                    <a:pt x="294003" y="671589"/>
                  </a:lnTo>
                  <a:lnTo>
                    <a:pt x="300045" y="736039"/>
                  </a:lnTo>
                  <a:lnTo>
                    <a:pt x="312381" y="800791"/>
                  </a:lnTo>
                  <a:lnTo>
                    <a:pt x="332521" y="862824"/>
                  </a:lnTo>
                  <a:lnTo>
                    <a:pt x="360920" y="921282"/>
                  </a:lnTo>
                  <a:lnTo>
                    <a:pt x="398784" y="974051"/>
                  </a:lnTo>
                  <a:lnTo>
                    <a:pt x="553464" y="1081149"/>
                  </a:lnTo>
                  <a:lnTo>
                    <a:pt x="948221" y="947415"/>
                  </a:lnTo>
                  <a:lnTo>
                    <a:pt x="976417" y="1006225"/>
                  </a:lnTo>
                  <a:close/>
                </a:path>
                <a:path w="6880225" h="1235075">
                  <a:moveTo>
                    <a:pt x="1957661" y="1121430"/>
                  </a:moveTo>
                  <a:lnTo>
                    <a:pt x="2035807" y="1109345"/>
                  </a:lnTo>
                  <a:lnTo>
                    <a:pt x="2056753" y="1189102"/>
                  </a:lnTo>
                  <a:lnTo>
                    <a:pt x="1757866" y="1235023"/>
                  </a:lnTo>
                  <a:lnTo>
                    <a:pt x="1716553" y="1205039"/>
                  </a:lnTo>
                  <a:lnTo>
                    <a:pt x="1688280" y="1164833"/>
                  </a:lnTo>
                  <a:lnTo>
                    <a:pt x="1674887" y="1139153"/>
                  </a:lnTo>
                  <a:lnTo>
                    <a:pt x="1674887" y="1101289"/>
                  </a:lnTo>
                  <a:lnTo>
                    <a:pt x="1410642" y="1235023"/>
                  </a:lnTo>
                  <a:lnTo>
                    <a:pt x="1373029" y="1228679"/>
                  </a:lnTo>
                  <a:lnTo>
                    <a:pt x="1327159" y="1210451"/>
                  </a:lnTo>
                  <a:lnTo>
                    <a:pt x="1278947" y="1183085"/>
                  </a:lnTo>
                  <a:lnTo>
                    <a:pt x="1233404" y="1148418"/>
                  </a:lnTo>
                  <a:lnTo>
                    <a:pt x="1195792" y="1108313"/>
                  </a:lnTo>
                  <a:lnTo>
                    <a:pt x="1171573" y="1064834"/>
                  </a:lnTo>
                  <a:lnTo>
                    <a:pt x="1165732" y="1035228"/>
                  </a:lnTo>
                  <a:lnTo>
                    <a:pt x="1165732" y="559103"/>
                  </a:lnTo>
                  <a:lnTo>
                    <a:pt x="1053750" y="567160"/>
                  </a:lnTo>
                  <a:lnTo>
                    <a:pt x="1038443" y="509960"/>
                  </a:lnTo>
                  <a:lnTo>
                    <a:pt x="1324440" y="390728"/>
                  </a:lnTo>
                  <a:lnTo>
                    <a:pt x="1420309" y="442288"/>
                  </a:lnTo>
                  <a:lnTo>
                    <a:pt x="1420309" y="965944"/>
                  </a:lnTo>
                  <a:lnTo>
                    <a:pt x="1420309" y="973463"/>
                  </a:lnTo>
                  <a:lnTo>
                    <a:pt x="1527457" y="1090816"/>
                  </a:lnTo>
                  <a:lnTo>
                    <a:pt x="1674887" y="1019115"/>
                  </a:lnTo>
                  <a:lnTo>
                    <a:pt x="1674887" y="559103"/>
                  </a:lnTo>
                  <a:lnTo>
                    <a:pt x="1562905" y="567160"/>
                  </a:lnTo>
                  <a:lnTo>
                    <a:pt x="1547598" y="509960"/>
                  </a:lnTo>
                  <a:lnTo>
                    <a:pt x="1832789" y="390728"/>
                  </a:lnTo>
                  <a:lnTo>
                    <a:pt x="1929465" y="442288"/>
                  </a:lnTo>
                  <a:lnTo>
                    <a:pt x="1929465" y="983668"/>
                  </a:lnTo>
                  <a:lnTo>
                    <a:pt x="1929188" y="991019"/>
                  </a:lnTo>
                  <a:lnTo>
                    <a:pt x="1929163" y="999378"/>
                  </a:lnTo>
                  <a:lnTo>
                    <a:pt x="1931680" y="1041069"/>
                  </a:lnTo>
                  <a:lnTo>
                    <a:pt x="1938830" y="1084371"/>
                  </a:lnTo>
                  <a:lnTo>
                    <a:pt x="1952291" y="1119281"/>
                  </a:lnTo>
                  <a:lnTo>
                    <a:pt x="1957661" y="1121430"/>
                  </a:lnTo>
                  <a:close/>
                </a:path>
                <a:path w="6880225" h="1235075">
                  <a:moveTo>
                    <a:pt x="2603765" y="547825"/>
                  </a:moveTo>
                  <a:lnTo>
                    <a:pt x="2512729" y="606635"/>
                  </a:lnTo>
                  <a:lnTo>
                    <a:pt x="2512729" y="1101289"/>
                  </a:lnTo>
                  <a:lnTo>
                    <a:pt x="2640824" y="1149627"/>
                  </a:lnTo>
                  <a:lnTo>
                    <a:pt x="2618266" y="1214076"/>
                  </a:lnTo>
                  <a:lnTo>
                    <a:pt x="2275070" y="1215688"/>
                  </a:lnTo>
                  <a:lnTo>
                    <a:pt x="2133280" y="1230995"/>
                  </a:lnTo>
                  <a:lnTo>
                    <a:pt x="2151809" y="1150432"/>
                  </a:lnTo>
                  <a:lnTo>
                    <a:pt x="2258152" y="1137542"/>
                  </a:lnTo>
                  <a:lnTo>
                    <a:pt x="2258152" y="559909"/>
                  </a:lnTo>
                  <a:lnTo>
                    <a:pt x="2145364" y="568771"/>
                  </a:lnTo>
                  <a:lnTo>
                    <a:pt x="2130057" y="510766"/>
                  </a:lnTo>
                  <a:lnTo>
                    <a:pt x="2416054" y="391533"/>
                  </a:lnTo>
                  <a:lnTo>
                    <a:pt x="2512729" y="443899"/>
                  </a:lnTo>
                  <a:lnTo>
                    <a:pt x="2512729" y="527684"/>
                  </a:lnTo>
                  <a:lnTo>
                    <a:pt x="2712524" y="391533"/>
                  </a:lnTo>
                  <a:lnTo>
                    <a:pt x="2753385" y="402182"/>
                  </a:lnTo>
                  <a:lnTo>
                    <a:pt x="2795428" y="421014"/>
                  </a:lnTo>
                  <a:lnTo>
                    <a:pt x="2842759" y="448607"/>
                  </a:lnTo>
                  <a:lnTo>
                    <a:pt x="2868010" y="465651"/>
                  </a:lnTo>
                  <a:lnTo>
                    <a:pt x="2743138" y="657390"/>
                  </a:lnTo>
                  <a:lnTo>
                    <a:pt x="2730248" y="645028"/>
                  </a:lnTo>
                  <a:lnTo>
                    <a:pt x="2718164" y="633724"/>
                  </a:lnTo>
                  <a:lnTo>
                    <a:pt x="2686266" y="605754"/>
                  </a:lnTo>
                  <a:lnTo>
                    <a:pt x="2654922" y="581661"/>
                  </a:lnTo>
                  <a:lnTo>
                    <a:pt x="2618140" y="556888"/>
                  </a:lnTo>
                  <a:lnTo>
                    <a:pt x="2603765" y="547825"/>
                  </a:lnTo>
                  <a:close/>
                </a:path>
                <a:path w="6880225" h="1235075">
                  <a:moveTo>
                    <a:pt x="3635765" y="1121430"/>
                  </a:moveTo>
                  <a:lnTo>
                    <a:pt x="3713911" y="1109345"/>
                  </a:lnTo>
                  <a:lnTo>
                    <a:pt x="3734857" y="1189102"/>
                  </a:lnTo>
                  <a:lnTo>
                    <a:pt x="3435970" y="1235023"/>
                  </a:lnTo>
                  <a:lnTo>
                    <a:pt x="3394657" y="1205039"/>
                  </a:lnTo>
                  <a:lnTo>
                    <a:pt x="3366384" y="1164833"/>
                  </a:lnTo>
                  <a:lnTo>
                    <a:pt x="3352990" y="1139153"/>
                  </a:lnTo>
                  <a:lnTo>
                    <a:pt x="3352990" y="1108540"/>
                  </a:lnTo>
                  <a:lnTo>
                    <a:pt x="3087134" y="1235023"/>
                  </a:lnTo>
                  <a:lnTo>
                    <a:pt x="3049245" y="1217803"/>
                  </a:lnTo>
                  <a:lnTo>
                    <a:pt x="3015333" y="1196756"/>
                  </a:lnTo>
                  <a:lnTo>
                    <a:pt x="2985399" y="1171882"/>
                  </a:lnTo>
                  <a:lnTo>
                    <a:pt x="2959442" y="1143182"/>
                  </a:lnTo>
                  <a:lnTo>
                    <a:pt x="2938471" y="1110856"/>
                  </a:lnTo>
                  <a:lnTo>
                    <a:pt x="2923492" y="1075106"/>
                  </a:lnTo>
                  <a:lnTo>
                    <a:pt x="2914504" y="1035933"/>
                  </a:lnTo>
                  <a:lnTo>
                    <a:pt x="2911508" y="993335"/>
                  </a:lnTo>
                  <a:lnTo>
                    <a:pt x="2911684" y="986362"/>
                  </a:lnTo>
                  <a:lnTo>
                    <a:pt x="2918255" y="946307"/>
                  </a:lnTo>
                  <a:lnTo>
                    <a:pt x="3352990" y="792735"/>
                  </a:lnTo>
                  <a:lnTo>
                    <a:pt x="3352990" y="638055"/>
                  </a:lnTo>
                  <a:lnTo>
                    <a:pt x="3325574" y="604067"/>
                  </a:lnTo>
                  <a:lnTo>
                    <a:pt x="3288239" y="574712"/>
                  </a:lnTo>
                  <a:lnTo>
                    <a:pt x="3245893" y="550518"/>
                  </a:lnTo>
                  <a:lnTo>
                    <a:pt x="3203144" y="534129"/>
                  </a:lnTo>
                  <a:lnTo>
                    <a:pt x="3152390" y="551853"/>
                  </a:lnTo>
                  <a:lnTo>
                    <a:pt x="3162133" y="606610"/>
                  </a:lnTo>
                  <a:lnTo>
                    <a:pt x="3171196" y="644323"/>
                  </a:lnTo>
                  <a:lnTo>
                    <a:pt x="3186226" y="696060"/>
                  </a:lnTo>
                  <a:lnTo>
                    <a:pt x="3003349" y="770983"/>
                  </a:lnTo>
                  <a:lnTo>
                    <a:pt x="2919564" y="548630"/>
                  </a:lnTo>
                  <a:lnTo>
                    <a:pt x="2918758" y="547019"/>
                  </a:lnTo>
                  <a:lnTo>
                    <a:pt x="3316737" y="390728"/>
                  </a:lnTo>
                  <a:lnTo>
                    <a:pt x="3363867" y="404826"/>
                  </a:lnTo>
                  <a:lnTo>
                    <a:pt x="3412355" y="424010"/>
                  </a:lnTo>
                  <a:lnTo>
                    <a:pt x="3447828" y="441356"/>
                  </a:lnTo>
                  <a:lnTo>
                    <a:pt x="3483477" y="462504"/>
                  </a:lnTo>
                  <a:lnTo>
                    <a:pt x="3518496" y="487579"/>
                  </a:lnTo>
                  <a:lnTo>
                    <a:pt x="3550318" y="517186"/>
                  </a:lnTo>
                  <a:lnTo>
                    <a:pt x="3578113" y="551475"/>
                  </a:lnTo>
                  <a:lnTo>
                    <a:pt x="3599461" y="590749"/>
                  </a:lnTo>
                  <a:lnTo>
                    <a:pt x="3607568" y="612275"/>
                  </a:lnTo>
                  <a:lnTo>
                    <a:pt x="3607568" y="983668"/>
                  </a:lnTo>
                  <a:lnTo>
                    <a:pt x="3607291" y="991019"/>
                  </a:lnTo>
                  <a:lnTo>
                    <a:pt x="3607266" y="999378"/>
                  </a:lnTo>
                  <a:lnTo>
                    <a:pt x="3609784" y="1041069"/>
                  </a:lnTo>
                  <a:lnTo>
                    <a:pt x="3616933" y="1084371"/>
                  </a:lnTo>
                  <a:lnTo>
                    <a:pt x="3630394" y="1119281"/>
                  </a:lnTo>
                  <a:lnTo>
                    <a:pt x="3635765" y="1121430"/>
                  </a:lnTo>
                  <a:close/>
                </a:path>
                <a:path w="6880225" h="1235075">
                  <a:moveTo>
                    <a:pt x="3221674" y="1088399"/>
                  </a:moveTo>
                  <a:lnTo>
                    <a:pt x="3352990" y="1041673"/>
                  </a:lnTo>
                  <a:lnTo>
                    <a:pt x="3352990" y="854768"/>
                  </a:lnTo>
                  <a:lnTo>
                    <a:pt x="3174141" y="924051"/>
                  </a:lnTo>
                  <a:lnTo>
                    <a:pt x="3160446" y="975612"/>
                  </a:lnTo>
                  <a:lnTo>
                    <a:pt x="3161100" y="991800"/>
                  </a:lnTo>
                  <a:lnTo>
                    <a:pt x="3170919" y="1031602"/>
                  </a:lnTo>
                  <a:lnTo>
                    <a:pt x="3195894" y="1067050"/>
                  </a:lnTo>
                  <a:lnTo>
                    <a:pt x="3221674" y="1088399"/>
                  </a:lnTo>
                  <a:close/>
                </a:path>
                <a:path w="6880225" h="1235075">
                  <a:moveTo>
                    <a:pt x="3877446" y="1039256"/>
                  </a:moveTo>
                  <a:lnTo>
                    <a:pt x="3877446" y="476930"/>
                  </a:lnTo>
                  <a:lnTo>
                    <a:pt x="3771909" y="478541"/>
                  </a:lnTo>
                  <a:lnTo>
                    <a:pt x="3783187" y="418924"/>
                  </a:lnTo>
                  <a:lnTo>
                    <a:pt x="3906448" y="373809"/>
                  </a:lnTo>
                  <a:lnTo>
                    <a:pt x="4003929" y="196572"/>
                  </a:lnTo>
                  <a:lnTo>
                    <a:pt x="4008360" y="196371"/>
                  </a:lnTo>
                  <a:lnTo>
                    <a:pt x="4052468" y="201104"/>
                  </a:lnTo>
                  <a:lnTo>
                    <a:pt x="4098489" y="209462"/>
                  </a:lnTo>
                  <a:lnTo>
                    <a:pt x="4139274" y="219129"/>
                  </a:lnTo>
                  <a:lnTo>
                    <a:pt x="4142497" y="220741"/>
                  </a:lnTo>
                  <a:lnTo>
                    <a:pt x="4132023" y="411674"/>
                  </a:lnTo>
                  <a:lnTo>
                    <a:pt x="4353570" y="392339"/>
                  </a:lnTo>
                  <a:lnTo>
                    <a:pt x="4336652" y="487403"/>
                  </a:lnTo>
                  <a:lnTo>
                    <a:pt x="4132023" y="476930"/>
                  </a:lnTo>
                  <a:lnTo>
                    <a:pt x="4132023" y="975612"/>
                  </a:lnTo>
                  <a:lnTo>
                    <a:pt x="4132023" y="981519"/>
                  </a:lnTo>
                  <a:lnTo>
                    <a:pt x="4132292" y="987025"/>
                  </a:lnTo>
                  <a:lnTo>
                    <a:pt x="4201307" y="1075509"/>
                  </a:lnTo>
                  <a:lnTo>
                    <a:pt x="4356793" y="1011059"/>
                  </a:lnTo>
                  <a:lnTo>
                    <a:pt x="4381767" y="1063425"/>
                  </a:lnTo>
                  <a:lnTo>
                    <a:pt x="4344305" y="1088399"/>
                  </a:lnTo>
                  <a:lnTo>
                    <a:pt x="4302388" y="1114380"/>
                  </a:lnTo>
                  <a:lnTo>
                    <a:pt x="4254277" y="1143182"/>
                  </a:lnTo>
                  <a:lnTo>
                    <a:pt x="4205234" y="1171983"/>
                  </a:lnTo>
                  <a:lnTo>
                    <a:pt x="4160220" y="1197964"/>
                  </a:lnTo>
                  <a:lnTo>
                    <a:pt x="4146801" y="1205643"/>
                  </a:lnTo>
                  <a:lnTo>
                    <a:pt x="4134742" y="1212566"/>
                  </a:lnTo>
                  <a:lnTo>
                    <a:pt x="4124042" y="1218734"/>
                  </a:lnTo>
                  <a:lnTo>
                    <a:pt x="4114702" y="1224147"/>
                  </a:lnTo>
                  <a:lnTo>
                    <a:pt x="4103155" y="1230860"/>
                  </a:lnTo>
                  <a:lnTo>
                    <a:pt x="4097381" y="1234486"/>
                  </a:lnTo>
                  <a:lnTo>
                    <a:pt x="4097381" y="1235023"/>
                  </a:lnTo>
                  <a:lnTo>
                    <a:pt x="4083887" y="1234242"/>
                  </a:lnTo>
                  <a:lnTo>
                    <a:pt x="4040988" y="1222536"/>
                  </a:lnTo>
                  <a:lnTo>
                    <a:pt x="3996729" y="1199273"/>
                  </a:lnTo>
                  <a:lnTo>
                    <a:pt x="3954484" y="1167652"/>
                  </a:lnTo>
                  <a:lnTo>
                    <a:pt x="3918130" y="1130216"/>
                  </a:lnTo>
                  <a:lnTo>
                    <a:pt x="3891544" y="1090413"/>
                  </a:lnTo>
                  <a:lnTo>
                    <a:pt x="3878327" y="1051517"/>
                  </a:lnTo>
                  <a:lnTo>
                    <a:pt x="3877446" y="1039256"/>
                  </a:lnTo>
                  <a:close/>
                </a:path>
                <a:path w="6880225" h="1235075">
                  <a:moveTo>
                    <a:pt x="4874806" y="209462"/>
                  </a:moveTo>
                  <a:lnTo>
                    <a:pt x="4644396" y="323861"/>
                  </a:lnTo>
                  <a:lnTo>
                    <a:pt x="4542082" y="113593"/>
                  </a:lnTo>
                  <a:lnTo>
                    <a:pt x="4771685" y="0"/>
                  </a:lnTo>
                  <a:lnTo>
                    <a:pt x="4874806" y="209462"/>
                  </a:lnTo>
                  <a:close/>
                </a:path>
                <a:path w="6880225" h="1235075">
                  <a:moveTo>
                    <a:pt x="4580751" y="1214882"/>
                  </a:moveTo>
                  <a:lnTo>
                    <a:pt x="4458297" y="1229383"/>
                  </a:lnTo>
                  <a:lnTo>
                    <a:pt x="4473603" y="1148821"/>
                  </a:lnTo>
                  <a:lnTo>
                    <a:pt x="4566251" y="1136737"/>
                  </a:lnTo>
                  <a:lnTo>
                    <a:pt x="4566251" y="559103"/>
                  </a:lnTo>
                  <a:lnTo>
                    <a:pt x="4453463" y="567965"/>
                  </a:lnTo>
                  <a:lnTo>
                    <a:pt x="4438157" y="510766"/>
                  </a:lnTo>
                  <a:lnTo>
                    <a:pt x="4724153" y="391533"/>
                  </a:lnTo>
                  <a:lnTo>
                    <a:pt x="4820829" y="443093"/>
                  </a:lnTo>
                  <a:lnTo>
                    <a:pt x="4820829" y="1101289"/>
                  </a:lnTo>
                  <a:lnTo>
                    <a:pt x="4923142" y="1149627"/>
                  </a:lnTo>
                  <a:lnTo>
                    <a:pt x="4904613" y="1214882"/>
                  </a:lnTo>
                  <a:lnTo>
                    <a:pt x="4580751" y="1214882"/>
                  </a:lnTo>
                  <a:close/>
                </a:path>
                <a:path w="6880225" h="1235075">
                  <a:moveTo>
                    <a:pt x="5495132" y="390728"/>
                  </a:moveTo>
                  <a:lnTo>
                    <a:pt x="5504800" y="390728"/>
                  </a:lnTo>
                  <a:lnTo>
                    <a:pt x="5556385" y="407344"/>
                  </a:lnTo>
                  <a:lnTo>
                    <a:pt x="5603187" y="427384"/>
                  </a:lnTo>
                  <a:lnTo>
                    <a:pt x="5645205" y="450847"/>
                  </a:lnTo>
                  <a:lnTo>
                    <a:pt x="5682440" y="477735"/>
                  </a:lnTo>
                  <a:lnTo>
                    <a:pt x="5715043" y="507392"/>
                  </a:lnTo>
                  <a:lnTo>
                    <a:pt x="5743164" y="539164"/>
                  </a:lnTo>
                  <a:lnTo>
                    <a:pt x="5766804" y="573051"/>
                  </a:lnTo>
                  <a:lnTo>
                    <a:pt x="5785963" y="609052"/>
                  </a:lnTo>
                  <a:lnTo>
                    <a:pt x="5800766" y="646665"/>
                  </a:lnTo>
                  <a:lnTo>
                    <a:pt x="5811340" y="685385"/>
                  </a:lnTo>
                  <a:lnTo>
                    <a:pt x="5817684" y="725213"/>
                  </a:lnTo>
                  <a:lnTo>
                    <a:pt x="5819799" y="766149"/>
                  </a:lnTo>
                  <a:lnTo>
                    <a:pt x="5817357" y="814965"/>
                  </a:lnTo>
                  <a:lnTo>
                    <a:pt x="5810031" y="861515"/>
                  </a:lnTo>
                  <a:lnTo>
                    <a:pt x="5797820" y="905799"/>
                  </a:lnTo>
                  <a:lnTo>
                    <a:pt x="5780726" y="947817"/>
                  </a:lnTo>
                  <a:lnTo>
                    <a:pt x="5759301" y="987369"/>
                  </a:lnTo>
                  <a:lnTo>
                    <a:pt x="5734100" y="1024251"/>
                  </a:lnTo>
                  <a:lnTo>
                    <a:pt x="5705123" y="1058465"/>
                  </a:lnTo>
                  <a:lnTo>
                    <a:pt x="5672370" y="1090010"/>
                  </a:lnTo>
                  <a:lnTo>
                    <a:pt x="5636343" y="1118761"/>
                  </a:lnTo>
                  <a:lnTo>
                    <a:pt x="5597547" y="1144591"/>
                  </a:lnTo>
                  <a:lnTo>
                    <a:pt x="5555982" y="1167501"/>
                  </a:lnTo>
                  <a:lnTo>
                    <a:pt x="5511647" y="1187491"/>
                  </a:lnTo>
                  <a:lnTo>
                    <a:pt x="5465047" y="1204359"/>
                  </a:lnTo>
                  <a:lnTo>
                    <a:pt x="5416685" y="1217903"/>
                  </a:lnTo>
                  <a:lnTo>
                    <a:pt x="5366559" y="1228125"/>
                  </a:lnTo>
                  <a:lnTo>
                    <a:pt x="5314672" y="1235023"/>
                  </a:lnTo>
                  <a:lnTo>
                    <a:pt x="5305005" y="1235023"/>
                  </a:lnTo>
                  <a:lnTo>
                    <a:pt x="5246661" y="1215913"/>
                  </a:lnTo>
                  <a:lnTo>
                    <a:pt x="5194086" y="1192744"/>
                  </a:lnTo>
                  <a:lnTo>
                    <a:pt x="5147279" y="1165514"/>
                  </a:lnTo>
                  <a:lnTo>
                    <a:pt x="5106241" y="1134223"/>
                  </a:lnTo>
                  <a:lnTo>
                    <a:pt x="5070970" y="1098872"/>
                  </a:lnTo>
                  <a:lnTo>
                    <a:pt x="5041823" y="1059203"/>
                  </a:lnTo>
                  <a:lnTo>
                    <a:pt x="5019153" y="1014958"/>
                  </a:lnTo>
                  <a:lnTo>
                    <a:pt x="5002960" y="966137"/>
                  </a:lnTo>
                  <a:lnTo>
                    <a:pt x="4993244" y="912740"/>
                  </a:lnTo>
                  <a:lnTo>
                    <a:pt x="4990006" y="854768"/>
                  </a:lnTo>
                  <a:lnTo>
                    <a:pt x="4991441" y="817608"/>
                  </a:lnTo>
                  <a:lnTo>
                    <a:pt x="5002921" y="747519"/>
                  </a:lnTo>
                  <a:lnTo>
                    <a:pt x="5025503" y="683144"/>
                  </a:lnTo>
                  <a:lnTo>
                    <a:pt x="5056922" y="624938"/>
                  </a:lnTo>
                  <a:lnTo>
                    <a:pt x="5096398" y="573026"/>
                  </a:lnTo>
                  <a:lnTo>
                    <a:pt x="5141513" y="527709"/>
                  </a:lnTo>
                  <a:lnTo>
                    <a:pt x="5191588" y="489090"/>
                  </a:lnTo>
                  <a:lnTo>
                    <a:pt x="5244960" y="457469"/>
                  </a:lnTo>
                  <a:lnTo>
                    <a:pt x="5300876" y="433048"/>
                  </a:lnTo>
                  <a:lnTo>
                    <a:pt x="5356464" y="416734"/>
                  </a:lnTo>
                  <a:lnTo>
                    <a:pt x="5408930" y="431814"/>
                  </a:lnTo>
                  <a:lnTo>
                    <a:pt x="5495132" y="390728"/>
                  </a:lnTo>
                  <a:close/>
                </a:path>
                <a:path w="6880225" h="1235075">
                  <a:moveTo>
                    <a:pt x="5316283" y="1015893"/>
                  </a:moveTo>
                  <a:lnTo>
                    <a:pt x="5434710" y="1098872"/>
                  </a:lnTo>
                  <a:lnTo>
                    <a:pt x="5461497" y="1079965"/>
                  </a:lnTo>
                  <a:lnTo>
                    <a:pt x="5485464" y="1056275"/>
                  </a:lnTo>
                  <a:lnTo>
                    <a:pt x="5524940" y="994544"/>
                  </a:lnTo>
                  <a:lnTo>
                    <a:pt x="5539744" y="957510"/>
                  </a:lnTo>
                  <a:lnTo>
                    <a:pt x="5550318" y="917707"/>
                  </a:lnTo>
                  <a:lnTo>
                    <a:pt x="5556662" y="875135"/>
                  </a:lnTo>
                  <a:lnTo>
                    <a:pt x="5558777" y="829793"/>
                  </a:lnTo>
                  <a:lnTo>
                    <a:pt x="5557669" y="793767"/>
                  </a:lnTo>
                  <a:lnTo>
                    <a:pt x="5548807" y="727907"/>
                  </a:lnTo>
                  <a:lnTo>
                    <a:pt x="5531486" y="670607"/>
                  </a:lnTo>
                  <a:lnTo>
                    <a:pt x="5508123" y="623679"/>
                  </a:lnTo>
                  <a:lnTo>
                    <a:pt x="5379122" y="526073"/>
                  </a:lnTo>
                  <a:lnTo>
                    <a:pt x="5351907" y="544652"/>
                  </a:lnTo>
                  <a:lnTo>
                    <a:pt x="5305785" y="596615"/>
                  </a:lnTo>
                  <a:lnTo>
                    <a:pt x="5286878" y="629998"/>
                  </a:lnTo>
                  <a:lnTo>
                    <a:pt x="5271546" y="667359"/>
                  </a:lnTo>
                  <a:lnTo>
                    <a:pt x="5260595" y="707741"/>
                  </a:lnTo>
                  <a:lnTo>
                    <a:pt x="5254024" y="751144"/>
                  </a:lnTo>
                  <a:lnTo>
                    <a:pt x="5251834" y="797568"/>
                  </a:lnTo>
                  <a:lnTo>
                    <a:pt x="5252941" y="833066"/>
                  </a:lnTo>
                  <a:lnTo>
                    <a:pt x="5261803" y="897113"/>
                  </a:lnTo>
                  <a:lnTo>
                    <a:pt x="5279124" y="951846"/>
                  </a:lnTo>
                  <a:lnTo>
                    <a:pt x="5302487" y="996961"/>
                  </a:lnTo>
                  <a:lnTo>
                    <a:pt x="5316283" y="1015893"/>
                  </a:lnTo>
                  <a:close/>
                </a:path>
                <a:path w="6880225" h="1235075">
                  <a:moveTo>
                    <a:pt x="6776875" y="591328"/>
                  </a:moveTo>
                  <a:lnTo>
                    <a:pt x="6776875" y="1101289"/>
                  </a:lnTo>
                  <a:lnTo>
                    <a:pt x="6879995" y="1149627"/>
                  </a:lnTo>
                  <a:lnTo>
                    <a:pt x="6861466" y="1214882"/>
                  </a:lnTo>
                  <a:lnTo>
                    <a:pt x="6538410" y="1214882"/>
                  </a:lnTo>
                  <a:lnTo>
                    <a:pt x="6450597" y="1219716"/>
                  </a:lnTo>
                  <a:lnTo>
                    <a:pt x="6462682" y="1148015"/>
                  </a:lnTo>
                  <a:lnTo>
                    <a:pt x="6523104" y="1136737"/>
                  </a:lnTo>
                  <a:lnTo>
                    <a:pt x="6523104" y="660612"/>
                  </a:lnTo>
                  <a:lnTo>
                    <a:pt x="6523104" y="653093"/>
                  </a:lnTo>
                  <a:lnTo>
                    <a:pt x="6415956" y="535740"/>
                  </a:lnTo>
                  <a:lnTo>
                    <a:pt x="6268526" y="606635"/>
                  </a:lnTo>
                  <a:lnTo>
                    <a:pt x="6268526" y="1125458"/>
                  </a:lnTo>
                  <a:lnTo>
                    <a:pt x="6353922" y="1151238"/>
                  </a:lnTo>
                  <a:lnTo>
                    <a:pt x="6338615" y="1214882"/>
                  </a:lnTo>
                  <a:lnTo>
                    <a:pt x="6028449" y="1214882"/>
                  </a:lnTo>
                  <a:lnTo>
                    <a:pt x="5905995" y="1229383"/>
                  </a:lnTo>
                  <a:lnTo>
                    <a:pt x="5921301" y="1148821"/>
                  </a:lnTo>
                  <a:lnTo>
                    <a:pt x="6013949" y="1136737"/>
                  </a:lnTo>
                  <a:lnTo>
                    <a:pt x="6013949" y="559103"/>
                  </a:lnTo>
                  <a:lnTo>
                    <a:pt x="5901160" y="567965"/>
                  </a:lnTo>
                  <a:lnTo>
                    <a:pt x="5885854" y="510766"/>
                  </a:lnTo>
                  <a:lnTo>
                    <a:pt x="6171851" y="391533"/>
                  </a:lnTo>
                  <a:lnTo>
                    <a:pt x="6268526" y="443093"/>
                  </a:lnTo>
                  <a:lnTo>
                    <a:pt x="6268526" y="525267"/>
                  </a:lnTo>
                  <a:lnTo>
                    <a:pt x="6531965" y="391533"/>
                  </a:lnTo>
                  <a:lnTo>
                    <a:pt x="6569578" y="397878"/>
                  </a:lnTo>
                  <a:lnTo>
                    <a:pt x="6615549" y="416105"/>
                  </a:lnTo>
                  <a:lnTo>
                    <a:pt x="6664239" y="443471"/>
                  </a:lnTo>
                  <a:lnTo>
                    <a:pt x="6695256" y="465827"/>
                  </a:lnTo>
                  <a:lnTo>
                    <a:pt x="6723855" y="491053"/>
                  </a:lnTo>
                  <a:lnTo>
                    <a:pt x="6757541" y="532518"/>
                  </a:lnTo>
                  <a:lnTo>
                    <a:pt x="6775365" y="576475"/>
                  </a:lnTo>
                  <a:lnTo>
                    <a:pt x="6776875" y="591328"/>
                  </a:lnTo>
                  <a:close/>
                </a:path>
              </a:pathLst>
            </a:custGeom>
            <a:ln w="6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55542"/>
              <a:ext cx="6647957" cy="573145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334" y="6800669"/>
              <a:ext cx="5538007" cy="348632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2868149" y="0"/>
            <a:ext cx="5420360" cy="10287000"/>
            <a:chOff x="12868149" y="0"/>
            <a:chExt cx="5420360" cy="102870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8149" y="0"/>
              <a:ext cx="5419849" cy="386645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3788" y="2732292"/>
              <a:ext cx="5044210" cy="7554707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5361876" cy="36222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2726" y="1767204"/>
            <a:ext cx="4743450" cy="66675"/>
          </a:xfrm>
          <a:custGeom>
            <a:avLst/>
            <a:gdLst/>
            <a:ahLst/>
            <a:cxnLst/>
            <a:rect l="l" t="t" r="r" b="b"/>
            <a:pathLst>
              <a:path w="4743450" h="66675">
                <a:moveTo>
                  <a:pt x="4743449" y="66674"/>
                </a:moveTo>
                <a:lnTo>
                  <a:pt x="0" y="66674"/>
                </a:lnTo>
                <a:lnTo>
                  <a:pt x="0" y="0"/>
                </a:lnTo>
                <a:lnTo>
                  <a:pt x="4743449" y="0"/>
                </a:lnTo>
                <a:lnTo>
                  <a:pt x="474344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Post</a:t>
            </a:r>
            <a:r>
              <a:rPr dirty="0" spc="-535"/>
              <a:t> </a:t>
            </a:r>
            <a:r>
              <a:rPr dirty="0" spc="-325"/>
              <a:t>Creation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496175" y="1767204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427601" y="2127179"/>
            <a:ext cx="5344160" cy="631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62935" algn="l"/>
              </a:tabLst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935">
                <a:latin typeface="MS Gothic"/>
                <a:cs typeface="MS Gothic"/>
              </a:rPr>
              <a:t> </a:t>
            </a:r>
            <a:r>
              <a:rPr dirty="0" sz="3600" spc="-445" b="1">
                <a:latin typeface="Verdana"/>
                <a:cs typeface="Verdana"/>
              </a:rPr>
              <a:t>Engaging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484" b="1">
                <a:latin typeface="Verdana"/>
                <a:cs typeface="Verdana"/>
              </a:rPr>
              <a:t>Instagram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643158" y="2174357"/>
            <a:ext cx="2006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5" b="1">
                <a:latin typeface="Verdana"/>
                <a:cs typeface="Verdana"/>
              </a:rPr>
              <a:t>featuring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994203" y="2174357"/>
            <a:ext cx="2573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0" b="1">
                <a:latin typeface="Verdana"/>
                <a:cs typeface="Verdana"/>
              </a:rPr>
              <a:t>street-</a:t>
            </a:r>
            <a:r>
              <a:rPr dirty="0" sz="3600" spc="-305" b="1">
                <a:latin typeface="Verdana"/>
                <a:cs typeface="Verdana"/>
              </a:rPr>
              <a:t>style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912174" y="2174357"/>
            <a:ext cx="988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90" b="1">
                <a:latin typeface="Verdana"/>
                <a:cs typeface="Verdana"/>
              </a:rPr>
              <a:t>food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31755" y="2174357"/>
            <a:ext cx="1466850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400" b="1">
                <a:latin typeface="Verdana"/>
                <a:cs typeface="Verdana"/>
              </a:rPr>
              <a:t>Reels</a:t>
            </a:r>
            <a:endParaRPr sz="3600">
              <a:latin typeface="Verdana"/>
              <a:cs typeface="Verdana"/>
            </a:endParaRPr>
          </a:p>
          <a:p>
            <a:pPr algn="r" marR="96520">
              <a:lnSpc>
                <a:spcPct val="100000"/>
              </a:lnSpc>
              <a:spcBef>
                <a:spcPts val="30"/>
              </a:spcBef>
            </a:pPr>
            <a:r>
              <a:rPr dirty="0" sz="3600" spc="-215">
                <a:latin typeface="Verdana"/>
                <a:cs typeface="Verdana"/>
              </a:rPr>
              <a:t>Create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22320" y="2726807"/>
            <a:ext cx="64973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6855" algn="l"/>
                <a:tab pos="5012690" algn="l"/>
              </a:tabLst>
            </a:pPr>
            <a:r>
              <a:rPr dirty="0" sz="3600" spc="-310">
                <a:latin typeface="Verdana"/>
                <a:cs typeface="Verdana"/>
              </a:rPr>
              <a:t>quick,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50">
                <a:latin typeface="Verdana"/>
                <a:cs typeface="Verdana"/>
              </a:rPr>
              <a:t>mouth-</a:t>
            </a:r>
            <a:r>
              <a:rPr dirty="0" sz="3600" spc="-280">
                <a:latin typeface="Verdana"/>
                <a:cs typeface="Verdana"/>
              </a:rPr>
              <a:t>watering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175">
                <a:latin typeface="Verdana"/>
                <a:cs typeface="Verdana"/>
              </a:rPr>
              <a:t>recipes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245032" y="2174357"/>
            <a:ext cx="1181735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5" b="1">
                <a:latin typeface="Verdana"/>
                <a:cs typeface="Verdana"/>
              </a:rPr>
              <a:t>using</a:t>
            </a:r>
            <a:endParaRPr sz="3600">
              <a:latin typeface="Verdana"/>
              <a:cs typeface="Verdana"/>
            </a:endParaRPr>
          </a:p>
          <a:p>
            <a:pPr marL="102235">
              <a:lnSpc>
                <a:spcPct val="100000"/>
              </a:lnSpc>
              <a:spcBef>
                <a:spcPts val="30"/>
              </a:spcBef>
            </a:pPr>
            <a:r>
              <a:rPr dirty="0" sz="3600" spc="-275">
                <a:latin typeface="Verdana"/>
                <a:cs typeface="Verdana"/>
              </a:rPr>
              <a:t>using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27601" y="2726807"/>
            <a:ext cx="14998700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1595" algn="l"/>
                <a:tab pos="4846320" algn="l"/>
              </a:tabLst>
            </a:pPr>
            <a:r>
              <a:rPr dirty="0" sz="3600" spc="-425" b="1">
                <a:latin typeface="Verdana"/>
                <a:cs typeface="Verdana"/>
              </a:rPr>
              <a:t>Haldiram’s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70" b="1">
                <a:latin typeface="Verdana"/>
                <a:cs typeface="Verdana"/>
              </a:rPr>
              <a:t>products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555">
                <a:latin typeface="Verdana"/>
                <a:cs typeface="Verdana"/>
              </a:rPr>
              <a:t>–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466340" algn="l"/>
                <a:tab pos="4377690" algn="l"/>
                <a:tab pos="5548630" algn="l"/>
                <a:tab pos="7598409" algn="l"/>
                <a:tab pos="9274175" algn="l"/>
                <a:tab pos="10495280" algn="l"/>
                <a:tab pos="11887835" algn="l"/>
                <a:tab pos="13001625" algn="l"/>
              </a:tabLst>
            </a:pPr>
            <a:r>
              <a:rPr dirty="0" sz="3600" spc="-310">
                <a:latin typeface="Verdana"/>
                <a:cs typeface="Verdana"/>
              </a:rPr>
              <a:t>Haldiram’s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10">
                <a:latin typeface="Verdana"/>
                <a:cs typeface="Verdana"/>
              </a:rPr>
              <a:t>snacks.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5">
                <a:latin typeface="Verdana"/>
                <a:cs typeface="Verdana"/>
              </a:rPr>
              <a:t>Use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80">
                <a:latin typeface="Verdana"/>
                <a:cs typeface="Verdana"/>
              </a:rPr>
              <a:t>trending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10">
                <a:latin typeface="Verdana"/>
                <a:cs typeface="Verdana"/>
              </a:rPr>
              <a:t>music,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0">
                <a:latin typeface="Verdana"/>
                <a:cs typeface="Verdana"/>
              </a:rPr>
              <a:t>fast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10">
                <a:latin typeface="Verdana"/>
                <a:cs typeface="Verdana"/>
              </a:rPr>
              <a:t>cuts,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70">
                <a:latin typeface="Verdana"/>
                <a:cs typeface="Verdana"/>
              </a:rPr>
              <a:t>and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20">
                <a:latin typeface="Verdana"/>
                <a:cs typeface="Verdana"/>
              </a:rPr>
              <a:t>influencer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27601" y="3831707"/>
            <a:ext cx="14998700" cy="499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25">
                <a:latin typeface="Verdana"/>
                <a:cs typeface="Verdana"/>
              </a:rPr>
              <a:t>collaborations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to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165">
                <a:latin typeface="Verdana"/>
                <a:cs typeface="Verdana"/>
              </a:rPr>
              <a:t>boost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engagement.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ts val="4350"/>
              </a:lnSpc>
              <a:spcBef>
                <a:spcPts val="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735">
                <a:latin typeface="MS Gothic"/>
                <a:cs typeface="MS Gothic"/>
              </a:rPr>
              <a:t> </a:t>
            </a:r>
            <a:r>
              <a:rPr dirty="0" sz="3600" spc="-330" b="1">
                <a:latin typeface="Verdana"/>
                <a:cs typeface="Verdana"/>
              </a:rPr>
              <a:t>Festival-</a:t>
            </a:r>
            <a:r>
              <a:rPr dirty="0" sz="3600" spc="-425" b="1">
                <a:latin typeface="Verdana"/>
                <a:cs typeface="Verdana"/>
              </a:rPr>
              <a:t>themed</a:t>
            </a:r>
            <a:r>
              <a:rPr dirty="0" sz="3600" spc="10" b="1">
                <a:latin typeface="Verdana"/>
                <a:cs typeface="Verdana"/>
              </a:rPr>
              <a:t> </a:t>
            </a:r>
            <a:r>
              <a:rPr dirty="0" sz="3600" spc="-315" b="1">
                <a:latin typeface="Verdana"/>
                <a:cs typeface="Verdana"/>
              </a:rPr>
              <a:t>posts</a:t>
            </a:r>
            <a:r>
              <a:rPr dirty="0" sz="3600" spc="10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10" b="1">
                <a:latin typeface="Verdana"/>
                <a:cs typeface="Verdana"/>
              </a:rPr>
              <a:t> </a:t>
            </a:r>
            <a:r>
              <a:rPr dirty="0" sz="3600" spc="-320" b="1">
                <a:latin typeface="Verdana"/>
                <a:cs typeface="Verdana"/>
              </a:rPr>
              <a:t>interactive</a:t>
            </a:r>
            <a:r>
              <a:rPr dirty="0" sz="3600" spc="10" b="1">
                <a:latin typeface="Verdana"/>
                <a:cs typeface="Verdana"/>
              </a:rPr>
              <a:t> </a:t>
            </a:r>
            <a:r>
              <a:rPr dirty="0" sz="3600" spc="-350" b="1">
                <a:latin typeface="Verdana"/>
                <a:cs typeface="Verdana"/>
              </a:rPr>
              <a:t>polls</a:t>
            </a:r>
            <a:r>
              <a:rPr dirty="0" sz="3600" spc="10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2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Celebrate</a:t>
            </a:r>
            <a:r>
              <a:rPr dirty="0" sz="3600" spc="-25">
                <a:latin typeface="Verdana"/>
                <a:cs typeface="Verdana"/>
              </a:rPr>
              <a:t> </a:t>
            </a:r>
            <a:r>
              <a:rPr dirty="0" sz="3600" spc="-130">
                <a:latin typeface="Verdana"/>
                <a:cs typeface="Verdana"/>
              </a:rPr>
              <a:t>festivals</a:t>
            </a:r>
            <a:r>
              <a:rPr dirty="0" sz="3600" spc="-25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with</a:t>
            </a:r>
            <a:r>
              <a:rPr dirty="0" sz="3600" spc="-215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vibrant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snack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combos,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50">
                <a:latin typeface="Verdana"/>
                <a:cs typeface="Verdana"/>
              </a:rPr>
              <a:t>contests,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user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00">
                <a:latin typeface="Verdana"/>
                <a:cs typeface="Verdana"/>
              </a:rPr>
              <a:t>polls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like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“Which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snack</a:t>
            </a:r>
            <a:r>
              <a:rPr dirty="0" sz="3600" spc="-204">
                <a:latin typeface="Verdana"/>
                <a:cs typeface="Verdana"/>
              </a:rPr>
              <a:t> </a:t>
            </a:r>
            <a:r>
              <a:rPr dirty="0" sz="3600" spc="-110">
                <a:latin typeface="Verdana"/>
                <a:cs typeface="Verdana"/>
              </a:rPr>
              <a:t>is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your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Holi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25">
                <a:latin typeface="Verdana"/>
                <a:cs typeface="Verdana"/>
              </a:rPr>
              <a:t>favorite?”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to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spark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engagement.</a:t>
            </a: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ts val="4350"/>
              </a:lnSpc>
              <a:spcBef>
                <a:spcPts val="430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90">
                <a:latin typeface="MS Gothic"/>
                <a:cs typeface="MS Gothic"/>
              </a:rPr>
              <a:t> </a:t>
            </a:r>
            <a:r>
              <a:rPr dirty="0" sz="3600" spc="-430" b="1">
                <a:latin typeface="Verdana"/>
                <a:cs typeface="Verdana"/>
              </a:rPr>
              <a:t>Regional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570" b="1">
                <a:latin typeface="Verdana"/>
                <a:cs typeface="Verdana"/>
              </a:rPr>
              <a:t>meme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409" b="1">
                <a:latin typeface="Verdana"/>
                <a:cs typeface="Verdana"/>
              </a:rPr>
              <a:t>marketing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380" b="1">
                <a:latin typeface="Verdana"/>
                <a:cs typeface="Verdana"/>
              </a:rPr>
              <a:t>tapping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340" b="1">
                <a:latin typeface="Verdana"/>
                <a:cs typeface="Verdana"/>
              </a:rPr>
              <a:t>into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470" b="1">
                <a:latin typeface="Verdana"/>
                <a:cs typeface="Verdana"/>
              </a:rPr>
              <a:t>pop</a:t>
            </a:r>
            <a:r>
              <a:rPr dirty="0" sz="3600" spc="-345" b="1">
                <a:latin typeface="Verdana"/>
                <a:cs typeface="Verdana"/>
              </a:rPr>
              <a:t> culture </a:t>
            </a:r>
            <a:r>
              <a:rPr dirty="0" sz="3600" spc="-350" b="1">
                <a:latin typeface="Verdana"/>
                <a:cs typeface="Verdana"/>
              </a:rPr>
              <a:t>trends</a:t>
            </a:r>
            <a:r>
              <a:rPr dirty="0" sz="3600" spc="-345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Use</a:t>
            </a:r>
            <a:r>
              <a:rPr dirty="0" sz="3600" spc="-38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viral</a:t>
            </a:r>
            <a:r>
              <a:rPr dirty="0" sz="3600" spc="-280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dialogues,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160">
                <a:latin typeface="Verdana"/>
                <a:cs typeface="Verdana"/>
              </a:rPr>
              <a:t>cricket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moments,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regional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400">
                <a:latin typeface="Verdana"/>
                <a:cs typeface="Verdana"/>
              </a:rPr>
              <a:t>humor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to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375">
                <a:latin typeface="Verdana"/>
                <a:cs typeface="Verdana"/>
              </a:rPr>
              <a:t>make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350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snacks</a:t>
            </a:r>
            <a:r>
              <a:rPr dirty="0" sz="3600">
                <a:latin typeface="Verdana"/>
                <a:cs typeface="Verdana"/>
              </a:rPr>
              <a:t> </a:t>
            </a:r>
            <a:r>
              <a:rPr dirty="0" sz="3600" spc="-355">
                <a:latin typeface="Verdana"/>
                <a:cs typeface="Verdana"/>
              </a:rPr>
              <a:t>more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relatable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shareable.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7084142"/>
            <a:ext cx="4559935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52726" y="1767204"/>
            <a:ext cx="4743450" cy="66675"/>
          </a:xfrm>
          <a:custGeom>
            <a:avLst/>
            <a:gdLst/>
            <a:ahLst/>
            <a:cxnLst/>
            <a:rect l="l" t="t" r="r" b="b"/>
            <a:pathLst>
              <a:path w="4743450" h="66675">
                <a:moveTo>
                  <a:pt x="4743449" y="66674"/>
                </a:moveTo>
                <a:lnTo>
                  <a:pt x="0" y="66674"/>
                </a:lnTo>
                <a:lnTo>
                  <a:pt x="0" y="0"/>
                </a:lnTo>
                <a:lnTo>
                  <a:pt x="4743449" y="0"/>
                </a:lnTo>
                <a:lnTo>
                  <a:pt x="474344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Post</a:t>
            </a:r>
            <a:r>
              <a:rPr dirty="0" spc="-535"/>
              <a:t> </a:t>
            </a:r>
            <a:r>
              <a:rPr dirty="0" spc="-325"/>
              <a:t>Creation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496175" y="1767204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427601" y="2122226"/>
            <a:ext cx="14998700" cy="619379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algn="just" marL="12700" marR="5080">
              <a:lnSpc>
                <a:spcPct val="77500"/>
              </a:lnSpc>
              <a:spcBef>
                <a:spcPts val="118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240">
                <a:latin typeface="MS Gothic"/>
                <a:cs typeface="MS Gothic"/>
              </a:rPr>
              <a:t> </a:t>
            </a:r>
            <a:r>
              <a:rPr dirty="0" sz="3600" spc="-395" b="1">
                <a:latin typeface="Verdana"/>
                <a:cs typeface="Verdana"/>
              </a:rPr>
              <a:t>Recipe</a:t>
            </a:r>
            <a:r>
              <a:rPr dirty="0" sz="3600" spc="505" b="1">
                <a:latin typeface="Verdana"/>
                <a:cs typeface="Verdana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Challenges</a:t>
            </a:r>
            <a:r>
              <a:rPr dirty="0" sz="3600" spc="505" b="1">
                <a:latin typeface="Verdana"/>
                <a:cs typeface="Verdana"/>
              </a:rPr>
              <a:t> </a:t>
            </a:r>
            <a:r>
              <a:rPr dirty="0" sz="3600" spc="-770" b="1">
                <a:latin typeface="Verdana"/>
                <a:cs typeface="Verdana"/>
              </a:rPr>
              <a:t>–</a:t>
            </a:r>
            <a:r>
              <a:rPr dirty="0" sz="3600" spc="505" b="1">
                <a:latin typeface="Verdana"/>
                <a:cs typeface="Verdana"/>
              </a:rPr>
              <a:t> </a:t>
            </a:r>
            <a:r>
              <a:rPr dirty="0" sz="3600" spc="-160">
                <a:latin typeface="Verdana"/>
                <a:cs typeface="Verdana"/>
              </a:rPr>
              <a:t>Host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a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290">
                <a:latin typeface="Verdana"/>
                <a:cs typeface="Verdana"/>
              </a:rPr>
              <a:t>“Snack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Attack”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challenge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where</a:t>
            </a:r>
            <a:r>
              <a:rPr dirty="0" sz="3600" spc="470">
                <a:latin typeface="Verdana"/>
                <a:cs typeface="Verdana"/>
              </a:rPr>
              <a:t> </a:t>
            </a:r>
            <a:r>
              <a:rPr dirty="0" sz="3600" spc="-190">
                <a:latin typeface="Verdana"/>
                <a:cs typeface="Verdana"/>
              </a:rPr>
              <a:t>users</a:t>
            </a:r>
            <a:r>
              <a:rPr dirty="0" sz="3600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create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recipes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using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200">
                <a:latin typeface="Verdana"/>
                <a:cs typeface="Verdana"/>
              </a:rPr>
              <a:t>products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tag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your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account.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175">
                <a:latin typeface="Verdana"/>
                <a:cs typeface="Verdana"/>
              </a:rPr>
              <a:t>Offer</a:t>
            </a:r>
            <a:r>
              <a:rPr dirty="0" sz="3600" spc="-434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prizes</a:t>
            </a:r>
            <a:r>
              <a:rPr dirty="0" sz="360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to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160">
                <a:latin typeface="Verdana"/>
                <a:cs typeface="Verdana"/>
              </a:rPr>
              <a:t>boost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participation.</a:t>
            </a: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ct val="76900"/>
              </a:lnSpc>
              <a:spcBef>
                <a:spcPts val="317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35">
                <a:latin typeface="MS Gothic"/>
                <a:cs typeface="MS Gothic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Snack</a:t>
            </a:r>
            <a:r>
              <a:rPr dirty="0" sz="3600" spc="370" b="1">
                <a:latin typeface="Verdana"/>
                <a:cs typeface="Verdana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Trivia</a:t>
            </a:r>
            <a:r>
              <a:rPr dirty="0" sz="3600" spc="484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490" b="1">
                <a:latin typeface="Verdana"/>
                <a:cs typeface="Verdana"/>
              </a:rPr>
              <a:t> </a:t>
            </a:r>
            <a:r>
              <a:rPr dirty="0" sz="3600" spc="-450" b="1">
                <a:latin typeface="Verdana"/>
                <a:cs typeface="Verdana"/>
              </a:rPr>
              <a:t>Fun</a:t>
            </a:r>
            <a:r>
              <a:rPr dirty="0" sz="3600" spc="490" b="1">
                <a:latin typeface="Verdana"/>
                <a:cs typeface="Verdana"/>
              </a:rPr>
              <a:t> </a:t>
            </a:r>
            <a:r>
              <a:rPr dirty="0" sz="3600" spc="-280" b="1">
                <a:latin typeface="Verdana"/>
                <a:cs typeface="Verdana"/>
              </a:rPr>
              <a:t>Facts</a:t>
            </a:r>
            <a:r>
              <a:rPr dirty="0" sz="3600" spc="484" b="1">
                <a:latin typeface="Verdana"/>
                <a:cs typeface="Verdana"/>
              </a:rPr>
              <a:t> </a:t>
            </a:r>
            <a:r>
              <a:rPr dirty="0" sz="3600" spc="-770" b="1">
                <a:latin typeface="Verdana"/>
                <a:cs typeface="Verdana"/>
              </a:rPr>
              <a:t>–</a:t>
            </a:r>
            <a:r>
              <a:rPr dirty="0" sz="3600" spc="490" b="1">
                <a:latin typeface="Verdana"/>
                <a:cs typeface="Verdana"/>
              </a:rPr>
              <a:t> </a:t>
            </a:r>
            <a:r>
              <a:rPr dirty="0" sz="3600">
                <a:latin typeface="Verdana"/>
                <a:cs typeface="Verdana"/>
              </a:rPr>
              <a:t>Post</a:t>
            </a:r>
            <a:r>
              <a:rPr dirty="0" sz="3600" spc="455">
                <a:latin typeface="Verdana"/>
                <a:cs typeface="Verdana"/>
              </a:rPr>
              <a:t> </a:t>
            </a:r>
            <a:r>
              <a:rPr dirty="0" sz="3600" spc="-310">
                <a:latin typeface="Verdana"/>
                <a:cs typeface="Verdana"/>
              </a:rPr>
              <a:t>engaging</a:t>
            </a:r>
            <a:r>
              <a:rPr dirty="0" sz="3600" spc="459">
                <a:latin typeface="Verdana"/>
                <a:cs typeface="Verdana"/>
              </a:rPr>
              <a:t> </a:t>
            </a:r>
            <a:r>
              <a:rPr dirty="0" sz="3600" spc="-254">
                <a:latin typeface="Verdana"/>
                <a:cs typeface="Verdana"/>
              </a:rPr>
              <a:t>snack-</a:t>
            </a:r>
            <a:r>
              <a:rPr dirty="0" sz="3600" spc="-110">
                <a:latin typeface="Verdana"/>
                <a:cs typeface="Verdana"/>
              </a:rPr>
              <a:t>related</a:t>
            </a:r>
            <a:r>
              <a:rPr dirty="0" sz="3600" spc="455">
                <a:latin typeface="Verdana"/>
                <a:cs typeface="Verdana"/>
              </a:rPr>
              <a:t> </a:t>
            </a:r>
            <a:r>
              <a:rPr dirty="0" sz="3600" spc="-95">
                <a:latin typeface="Verdana"/>
                <a:cs typeface="Verdana"/>
              </a:rPr>
              <a:t>trivia</a:t>
            </a:r>
            <a:r>
              <a:rPr dirty="0" sz="3600" spc="459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or </a:t>
            </a:r>
            <a:r>
              <a:rPr dirty="0" sz="3600" spc="-210">
                <a:latin typeface="Verdana"/>
                <a:cs typeface="Verdana"/>
              </a:rPr>
              <a:t>interesting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50">
                <a:latin typeface="Verdana"/>
                <a:cs typeface="Verdana"/>
              </a:rPr>
              <a:t>facts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54">
                <a:latin typeface="Verdana"/>
                <a:cs typeface="Verdana"/>
              </a:rPr>
              <a:t>about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legacy,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products,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innovations.</a:t>
            </a: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ct val="77500"/>
              </a:lnSpc>
              <a:spcBef>
                <a:spcPts val="315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85">
                <a:latin typeface="MS Gothic"/>
                <a:cs typeface="MS Gothic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Collaboration</a:t>
            </a:r>
            <a:r>
              <a:rPr dirty="0" sz="3600" spc="-340" b="1">
                <a:latin typeface="Verdana"/>
                <a:cs typeface="Verdana"/>
              </a:rPr>
              <a:t> </a:t>
            </a:r>
            <a:r>
              <a:rPr dirty="0" sz="3600" spc="-409" b="1">
                <a:latin typeface="Verdana"/>
                <a:cs typeface="Verdana"/>
              </a:rPr>
              <a:t>with</a:t>
            </a:r>
            <a:r>
              <a:rPr dirty="0" sz="3600" spc="-340" b="1">
                <a:latin typeface="Verdana"/>
                <a:cs typeface="Verdana"/>
              </a:rPr>
              <a:t> </a:t>
            </a:r>
            <a:r>
              <a:rPr dirty="0" sz="3600" spc="-450" b="1">
                <a:latin typeface="Verdana"/>
                <a:cs typeface="Verdana"/>
              </a:rPr>
              <a:t>Food</a:t>
            </a:r>
            <a:r>
              <a:rPr dirty="0" sz="3600" spc="-340" b="1">
                <a:latin typeface="Verdana"/>
                <a:cs typeface="Verdana"/>
              </a:rPr>
              <a:t> </a:t>
            </a:r>
            <a:r>
              <a:rPr dirty="0" sz="3600" spc="-405" b="1">
                <a:latin typeface="Verdana"/>
                <a:cs typeface="Verdana"/>
              </a:rPr>
              <a:t>Bloggers</a:t>
            </a:r>
            <a:r>
              <a:rPr dirty="0" sz="3600" spc="-340" b="1">
                <a:latin typeface="Verdana"/>
                <a:cs typeface="Verdana"/>
              </a:rPr>
              <a:t> </a:t>
            </a:r>
            <a:r>
              <a:rPr dirty="0" sz="3600" spc="-770" b="1">
                <a:latin typeface="Verdana"/>
                <a:cs typeface="Verdana"/>
              </a:rPr>
              <a:t>–</a:t>
            </a:r>
            <a:r>
              <a:rPr dirty="0" sz="3600" spc="-340" b="1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Partner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with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regional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75">
                <a:latin typeface="Verdana"/>
                <a:cs typeface="Verdana"/>
              </a:rPr>
              <a:t>food</a:t>
            </a:r>
            <a:r>
              <a:rPr dirty="0" sz="3600" spc="-375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creators</a:t>
            </a:r>
            <a:r>
              <a:rPr dirty="0" sz="3600">
                <a:latin typeface="Verdana"/>
                <a:cs typeface="Verdana"/>
              </a:rPr>
              <a:t> </a:t>
            </a:r>
            <a:r>
              <a:rPr dirty="0" sz="3600" spc="-165">
                <a:latin typeface="Verdana"/>
                <a:cs typeface="Verdana"/>
              </a:rPr>
              <a:t>for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authentic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reviews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00">
                <a:latin typeface="Verdana"/>
                <a:cs typeface="Verdana"/>
              </a:rPr>
              <a:t>creative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snack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29">
                <a:latin typeface="Verdana"/>
                <a:cs typeface="Verdana"/>
              </a:rPr>
              <a:t>recipes.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Collaborations</a:t>
            </a:r>
            <a:r>
              <a:rPr dirty="0" sz="3600" spc="68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drive</a:t>
            </a:r>
            <a:r>
              <a:rPr dirty="0" sz="3600" spc="-114">
                <a:latin typeface="Verdana"/>
                <a:cs typeface="Verdana"/>
              </a:rPr>
              <a:t> </a:t>
            </a:r>
            <a:r>
              <a:rPr dirty="0" sz="3600" spc="-225">
                <a:latin typeface="Verdana"/>
                <a:cs typeface="Verdana"/>
              </a:rPr>
              <a:t>credibility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reach.</a:t>
            </a:r>
            <a:endParaRPr sz="3600">
              <a:latin typeface="Verdana"/>
              <a:cs typeface="Verdana"/>
            </a:endParaRPr>
          </a:p>
          <a:p>
            <a:pPr algn="just" marL="12700" marR="5080">
              <a:lnSpc>
                <a:spcPct val="77500"/>
              </a:lnSpc>
              <a:spcBef>
                <a:spcPts val="314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900">
                <a:latin typeface="MS Gothic"/>
                <a:cs typeface="MS Gothic"/>
              </a:rPr>
              <a:t> </a:t>
            </a:r>
            <a:r>
              <a:rPr dirty="0" sz="3600" spc="-315" b="1">
                <a:latin typeface="Verdana"/>
                <a:cs typeface="Verdana"/>
              </a:rPr>
              <a:t>Festive</a:t>
            </a:r>
            <a:r>
              <a:rPr dirty="0" sz="3600" spc="-155" b="1">
                <a:latin typeface="Verdana"/>
                <a:cs typeface="Verdana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Snack</a:t>
            </a:r>
            <a:r>
              <a:rPr dirty="0" sz="3600" spc="-155" b="1">
                <a:latin typeface="Verdana"/>
                <a:cs typeface="Verdana"/>
              </a:rPr>
              <a:t> </a:t>
            </a:r>
            <a:r>
              <a:rPr dirty="0" sz="3600" spc="-475" b="1">
                <a:latin typeface="Verdana"/>
                <a:cs typeface="Verdana"/>
              </a:rPr>
              <a:t>Hampers</a:t>
            </a:r>
            <a:r>
              <a:rPr dirty="0" sz="3600" spc="-155" b="1">
                <a:latin typeface="Verdana"/>
                <a:cs typeface="Verdana"/>
              </a:rPr>
              <a:t> </a:t>
            </a:r>
            <a:r>
              <a:rPr dirty="0" sz="3600" spc="-770" b="1">
                <a:latin typeface="Verdana"/>
                <a:cs typeface="Verdana"/>
              </a:rPr>
              <a:t>–</a:t>
            </a:r>
            <a:r>
              <a:rPr dirty="0" sz="3600" spc="-155" b="1">
                <a:latin typeface="Verdana"/>
                <a:cs typeface="Verdana"/>
              </a:rPr>
              <a:t> </a:t>
            </a:r>
            <a:r>
              <a:rPr dirty="0" sz="3600" spc="-254">
                <a:latin typeface="Verdana"/>
                <a:cs typeface="Verdana"/>
              </a:rPr>
              <a:t>Promote</a:t>
            </a:r>
            <a:r>
              <a:rPr dirty="0" sz="3600" spc="-19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limited-</a:t>
            </a:r>
            <a:r>
              <a:rPr dirty="0" sz="3600" spc="-225">
                <a:latin typeface="Verdana"/>
                <a:cs typeface="Verdana"/>
              </a:rPr>
              <a:t>edition</a:t>
            </a:r>
            <a:r>
              <a:rPr dirty="0" sz="3600" spc="-19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festive</a:t>
            </a:r>
            <a:r>
              <a:rPr dirty="0" sz="3600" spc="-190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hampers</a:t>
            </a:r>
            <a:r>
              <a:rPr dirty="0" sz="3600" spc="-190">
                <a:latin typeface="Verdana"/>
                <a:cs typeface="Verdana"/>
              </a:rPr>
              <a:t> </a:t>
            </a:r>
            <a:r>
              <a:rPr dirty="0" sz="3600" spc="-165">
                <a:latin typeface="Verdana"/>
                <a:cs typeface="Verdana"/>
              </a:rPr>
              <a:t>for</a:t>
            </a:r>
            <a:r>
              <a:rPr dirty="0" sz="3600" spc="-29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Diwali,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Holi,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or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regional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festivals.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Use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vibrant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visuals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1200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emotional</a:t>
            </a:r>
            <a:r>
              <a:rPr dirty="0" sz="3600" spc="-280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storytelling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to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highlight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gifting</a:t>
            </a:r>
            <a:r>
              <a:rPr dirty="0" sz="3600" spc="-550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options.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7084142"/>
            <a:ext cx="4559935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7678" y="1663556"/>
            <a:ext cx="3648074" cy="81057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785763" y="1080330"/>
            <a:ext cx="1678305" cy="66675"/>
          </a:xfrm>
          <a:custGeom>
            <a:avLst/>
            <a:gdLst/>
            <a:ahLst/>
            <a:cxnLst/>
            <a:rect l="l" t="t" r="r" b="b"/>
            <a:pathLst>
              <a:path w="1678304" h="66675">
                <a:moveTo>
                  <a:pt x="1678161" y="66674"/>
                </a:moveTo>
                <a:lnTo>
                  <a:pt x="0" y="66674"/>
                </a:lnTo>
                <a:lnTo>
                  <a:pt x="0" y="0"/>
                </a:lnTo>
                <a:lnTo>
                  <a:pt x="1678161" y="0"/>
                </a:lnTo>
                <a:lnTo>
                  <a:pt x="1678161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981177" y="1080330"/>
            <a:ext cx="3033395" cy="66675"/>
          </a:xfrm>
          <a:custGeom>
            <a:avLst/>
            <a:gdLst/>
            <a:ahLst/>
            <a:cxnLst/>
            <a:rect l="l" t="t" r="r" b="b"/>
            <a:pathLst>
              <a:path w="3033395" h="66675">
                <a:moveTo>
                  <a:pt x="3032768" y="66674"/>
                </a:moveTo>
                <a:lnTo>
                  <a:pt x="0" y="66674"/>
                </a:lnTo>
                <a:lnTo>
                  <a:pt x="0" y="0"/>
                </a:lnTo>
                <a:lnTo>
                  <a:pt x="3032768" y="0"/>
                </a:lnTo>
                <a:lnTo>
                  <a:pt x="303276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3063" y="318394"/>
            <a:ext cx="525399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Instagram</a:t>
            </a:r>
            <a:r>
              <a:rPr dirty="0" spc="-550"/>
              <a:t> </a:t>
            </a:r>
            <a:r>
              <a:rPr dirty="0" spc="-395"/>
              <a:t>Post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8013945" y="1080330"/>
            <a:ext cx="335915" cy="66675"/>
          </a:xfrm>
          <a:custGeom>
            <a:avLst/>
            <a:gdLst/>
            <a:ahLst/>
            <a:cxnLst/>
            <a:rect l="l" t="t" r="r" b="b"/>
            <a:pathLst>
              <a:path w="335915" h="66675">
                <a:moveTo>
                  <a:pt x="335458" y="66674"/>
                </a:moveTo>
                <a:lnTo>
                  <a:pt x="0" y="66674"/>
                </a:lnTo>
                <a:lnTo>
                  <a:pt x="0" y="0"/>
                </a:lnTo>
                <a:lnTo>
                  <a:pt x="335458" y="0"/>
                </a:lnTo>
                <a:lnTo>
                  <a:pt x="33545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607062" y="3847939"/>
            <a:ext cx="5804535" cy="362585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u="heavy" sz="3400" spc="-12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https://www.insta</a:t>
            </a:r>
            <a:r>
              <a:rPr dirty="0" sz="3400" spc="-120">
                <a:solidFill>
                  <a:srgbClr val="5270FF"/>
                </a:solidFill>
                <a:latin typeface="Verdana"/>
                <a:cs typeface="Verdana"/>
                <a:hlinkClick r:id="rId4"/>
              </a:rPr>
              <a:t>g</a:t>
            </a:r>
            <a:r>
              <a:rPr dirty="0" u="heavy" sz="3400" spc="-12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ram.com</a:t>
            </a:r>
            <a:endParaRPr sz="3400">
              <a:latin typeface="Verdana"/>
              <a:cs typeface="Verdana"/>
            </a:endParaRPr>
          </a:p>
          <a:p>
            <a:pPr algn="ctr" marL="43180" marR="35560" indent="-635">
              <a:lnSpc>
                <a:spcPct val="115799"/>
              </a:lnSpc>
            </a:pPr>
            <a:r>
              <a:rPr dirty="0" u="heavy" sz="3400" spc="-4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/haldirams2025?</a:t>
            </a:r>
            <a:r>
              <a:rPr dirty="0" sz="3400" spc="-40">
                <a:solidFill>
                  <a:srgbClr val="5270FF"/>
                </a:solidFill>
                <a:latin typeface="Verdana"/>
                <a:cs typeface="Verdana"/>
              </a:rPr>
              <a:t> </a:t>
            </a:r>
            <a:r>
              <a:rPr dirty="0" u="heavy" sz="3400" spc="-10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dirty="0" sz="3400" spc="-100">
                <a:solidFill>
                  <a:srgbClr val="5270FF"/>
                </a:solidFill>
                <a:latin typeface="Verdana"/>
                <a:cs typeface="Verdana"/>
                <a:hlinkClick r:id="rId4"/>
              </a:rPr>
              <a:t>g</a:t>
            </a:r>
            <a:r>
              <a:rPr dirty="0" u="heavy" sz="3400" spc="-10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sh=bmlkczJ0YWxnbXdmh</a:t>
            </a:r>
            <a:r>
              <a:rPr dirty="0" sz="3400" spc="-100">
                <a:solidFill>
                  <a:srgbClr val="5270FF"/>
                </a:solidFill>
                <a:latin typeface="Verdana"/>
                <a:cs typeface="Verdana"/>
              </a:rPr>
              <a:t> </a:t>
            </a:r>
            <a:r>
              <a:rPr dirty="0" u="heavy" sz="3400" spc="-125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ttps://www.insta</a:t>
            </a:r>
            <a:r>
              <a:rPr dirty="0" sz="3400" spc="-125">
                <a:solidFill>
                  <a:srgbClr val="5270FF"/>
                </a:solidFill>
                <a:latin typeface="Verdana"/>
                <a:cs typeface="Verdana"/>
                <a:hlinkClick r:id="rId4"/>
              </a:rPr>
              <a:t>g</a:t>
            </a:r>
            <a:r>
              <a:rPr dirty="0" u="heavy" sz="3400" spc="-125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ram.com/</a:t>
            </a:r>
            <a:r>
              <a:rPr dirty="0" sz="3400" spc="-125">
                <a:solidFill>
                  <a:srgbClr val="5270FF"/>
                </a:solidFill>
                <a:latin typeface="Verdana"/>
                <a:cs typeface="Verdana"/>
              </a:rPr>
              <a:t> </a:t>
            </a:r>
            <a:r>
              <a:rPr dirty="0" u="heavy" sz="3400" spc="-25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haldirams2025?</a:t>
            </a:r>
            <a:r>
              <a:rPr dirty="0" sz="3400" spc="-25">
                <a:solidFill>
                  <a:srgbClr val="5270FF"/>
                </a:solidFill>
                <a:latin typeface="Verdana"/>
                <a:cs typeface="Verdana"/>
              </a:rPr>
              <a:t> </a:t>
            </a:r>
            <a:r>
              <a:rPr dirty="0" u="heavy" sz="3400" spc="-65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i</a:t>
            </a:r>
            <a:r>
              <a:rPr dirty="0" sz="3400" spc="-65">
                <a:solidFill>
                  <a:srgbClr val="5270FF"/>
                </a:solidFill>
                <a:latin typeface="Verdana"/>
                <a:cs typeface="Verdana"/>
                <a:hlinkClick r:id="rId4"/>
              </a:rPr>
              <a:t>g</a:t>
            </a:r>
            <a:r>
              <a:rPr dirty="0" u="heavy" sz="3400" spc="-65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4"/>
              </a:rPr>
              <a:t>sh=bmlkczJ0YWxnbXdmt</a:t>
            </a:r>
            <a:endParaRPr sz="34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62765" y="1663556"/>
            <a:ext cx="3838574" cy="79914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85249" y="1919604"/>
            <a:ext cx="1461135" cy="66675"/>
          </a:xfrm>
          <a:custGeom>
            <a:avLst/>
            <a:gdLst/>
            <a:ahLst/>
            <a:cxnLst/>
            <a:rect l="l" t="t" r="r" b="b"/>
            <a:pathLst>
              <a:path w="1461135" h="66675">
                <a:moveTo>
                  <a:pt x="1460802" y="66674"/>
                </a:moveTo>
                <a:lnTo>
                  <a:pt x="0" y="66674"/>
                </a:lnTo>
                <a:lnTo>
                  <a:pt x="0" y="0"/>
                </a:lnTo>
                <a:lnTo>
                  <a:pt x="1460802" y="0"/>
                </a:lnTo>
                <a:lnTo>
                  <a:pt x="1460802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663305" y="1919604"/>
            <a:ext cx="5212080" cy="66675"/>
          </a:xfrm>
          <a:custGeom>
            <a:avLst/>
            <a:gdLst/>
            <a:ahLst/>
            <a:cxnLst/>
            <a:rect l="l" t="t" r="r" b="b"/>
            <a:pathLst>
              <a:path w="5212080" h="66675">
                <a:moveTo>
                  <a:pt x="5211483" y="66674"/>
                </a:moveTo>
                <a:lnTo>
                  <a:pt x="0" y="66674"/>
                </a:lnTo>
                <a:lnTo>
                  <a:pt x="0" y="0"/>
                </a:lnTo>
                <a:lnTo>
                  <a:pt x="5211483" y="0"/>
                </a:lnTo>
                <a:lnTo>
                  <a:pt x="5211483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2549" y="1157668"/>
            <a:ext cx="767080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5"/>
              <a:t>Designs/Video</a:t>
            </a:r>
            <a:r>
              <a:rPr dirty="0" spc="-540"/>
              <a:t> </a:t>
            </a:r>
            <a:r>
              <a:rPr dirty="0" spc="-345"/>
              <a:t>Editing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9330697" y="1919604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540499" y="2511606"/>
            <a:ext cx="15206980" cy="554101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algn="just" marL="12700" marR="5080">
              <a:lnSpc>
                <a:spcPts val="4280"/>
              </a:lnSpc>
              <a:spcBef>
                <a:spcPts val="865"/>
              </a:spcBef>
            </a:pPr>
            <a:r>
              <a:rPr dirty="0" sz="4200" spc="-420">
                <a:latin typeface="MS Gothic"/>
                <a:cs typeface="MS Gothic"/>
              </a:rPr>
              <a:t>✔</a:t>
            </a:r>
            <a:r>
              <a:rPr dirty="0" sz="4200" spc="-1225">
                <a:latin typeface="MS Gothic"/>
                <a:cs typeface="MS Gothic"/>
              </a:rPr>
              <a:t> </a:t>
            </a:r>
            <a:r>
              <a:rPr dirty="0" sz="3800" spc="-335" b="1">
                <a:latin typeface="Verdana"/>
                <a:cs typeface="Verdana"/>
              </a:rPr>
              <a:t>Festive</a:t>
            </a:r>
            <a:r>
              <a:rPr dirty="0" sz="3800" spc="-420" b="1">
                <a:latin typeface="Verdana"/>
                <a:cs typeface="Verdana"/>
              </a:rPr>
              <a:t> </a:t>
            </a:r>
            <a:r>
              <a:rPr dirty="0" sz="3800" spc="-455" b="1">
                <a:latin typeface="Verdana"/>
                <a:cs typeface="Verdana"/>
              </a:rPr>
              <a:t>Banners</a:t>
            </a:r>
            <a:r>
              <a:rPr dirty="0" sz="3800" spc="-420" b="1">
                <a:latin typeface="Verdana"/>
                <a:cs typeface="Verdana"/>
              </a:rPr>
              <a:t> </a:t>
            </a:r>
            <a:r>
              <a:rPr dirty="0" sz="3800" spc="-655" b="1">
                <a:latin typeface="Verdana"/>
                <a:cs typeface="Verdana"/>
              </a:rPr>
              <a:t>&amp;</a:t>
            </a:r>
            <a:r>
              <a:rPr dirty="0" sz="3800" spc="-420" b="1">
                <a:latin typeface="Verdana"/>
                <a:cs typeface="Verdana"/>
              </a:rPr>
              <a:t> </a:t>
            </a:r>
            <a:r>
              <a:rPr dirty="0" sz="3800" spc="-550" b="1">
                <a:latin typeface="Verdana"/>
                <a:cs typeface="Verdana"/>
              </a:rPr>
              <a:t>Promo</a:t>
            </a:r>
            <a:r>
              <a:rPr dirty="0" sz="3800" spc="-420" b="1">
                <a:latin typeface="Verdana"/>
                <a:cs typeface="Verdana"/>
              </a:rPr>
              <a:t> </a:t>
            </a:r>
            <a:r>
              <a:rPr dirty="0" sz="3800" spc="-415" b="1">
                <a:latin typeface="Verdana"/>
                <a:cs typeface="Verdana"/>
              </a:rPr>
              <a:t>Videos</a:t>
            </a:r>
            <a:r>
              <a:rPr dirty="0" sz="3800" spc="-420" b="1">
                <a:latin typeface="Verdana"/>
                <a:cs typeface="Verdana"/>
              </a:rPr>
              <a:t> </a:t>
            </a:r>
            <a:r>
              <a:rPr dirty="0" sz="3800" spc="-535">
                <a:latin typeface="Verdana"/>
                <a:cs typeface="Verdana"/>
              </a:rPr>
              <a:t>–</a:t>
            </a:r>
            <a:r>
              <a:rPr dirty="0" sz="3800" spc="-459">
                <a:latin typeface="Verdana"/>
                <a:cs typeface="Verdana"/>
              </a:rPr>
              <a:t> </a:t>
            </a:r>
            <a:r>
              <a:rPr dirty="0" sz="3800" spc="-370">
                <a:latin typeface="Verdana"/>
                <a:cs typeface="Verdana"/>
              </a:rPr>
              <a:t>Eye-</a:t>
            </a:r>
            <a:r>
              <a:rPr dirty="0" sz="3800" spc="-220">
                <a:latin typeface="Verdana"/>
                <a:cs typeface="Verdana"/>
              </a:rPr>
              <a:t>catching</a:t>
            </a:r>
            <a:r>
              <a:rPr dirty="0" sz="3800" spc="-459">
                <a:latin typeface="Verdana"/>
                <a:cs typeface="Verdana"/>
              </a:rPr>
              <a:t> </a:t>
            </a:r>
            <a:r>
              <a:rPr dirty="0" sz="3800" spc="-220">
                <a:latin typeface="Verdana"/>
                <a:cs typeface="Verdana"/>
              </a:rPr>
              <a:t>visuals</a:t>
            </a:r>
            <a:r>
              <a:rPr dirty="0" sz="3800" spc="-459">
                <a:latin typeface="Verdana"/>
                <a:cs typeface="Verdana"/>
              </a:rPr>
              <a:t> </a:t>
            </a:r>
            <a:r>
              <a:rPr dirty="0" sz="3800" spc="-245">
                <a:latin typeface="Verdana"/>
                <a:cs typeface="Verdana"/>
              </a:rPr>
              <a:t>showcasing</a:t>
            </a:r>
            <a:r>
              <a:rPr dirty="0" sz="3800" spc="-190">
                <a:latin typeface="Verdana"/>
                <a:cs typeface="Verdana"/>
              </a:rPr>
              <a:t> </a:t>
            </a:r>
            <a:r>
              <a:rPr dirty="0" sz="3800" spc="-320">
                <a:latin typeface="Verdana"/>
                <a:cs typeface="Verdana"/>
              </a:rPr>
              <a:t>Haldiram’s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125">
                <a:latin typeface="Verdana"/>
                <a:cs typeface="Verdana"/>
              </a:rPr>
              <a:t>festive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165">
                <a:latin typeface="Verdana"/>
                <a:cs typeface="Verdana"/>
              </a:rPr>
              <a:t>collections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260">
                <a:latin typeface="Verdana"/>
                <a:cs typeface="Verdana"/>
              </a:rPr>
              <a:t>with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290">
                <a:latin typeface="Verdana"/>
                <a:cs typeface="Verdana"/>
              </a:rPr>
              <a:t>vibrant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220">
                <a:latin typeface="Verdana"/>
                <a:cs typeface="Verdana"/>
              </a:rPr>
              <a:t>designs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365">
                <a:latin typeface="Verdana"/>
                <a:cs typeface="Verdana"/>
              </a:rPr>
              <a:t>and</a:t>
            </a:r>
            <a:r>
              <a:rPr dirty="0" sz="3800" spc="1500">
                <a:latin typeface="Verdana"/>
                <a:cs typeface="Verdana"/>
              </a:rPr>
              <a:t> </a:t>
            </a:r>
            <a:r>
              <a:rPr dirty="0" sz="3800" spc="-330">
                <a:latin typeface="Verdana"/>
                <a:cs typeface="Verdana"/>
              </a:rPr>
              <a:t>engaging</a:t>
            </a:r>
            <a:r>
              <a:rPr dirty="0" sz="3800" spc="-190">
                <a:latin typeface="Verdana"/>
                <a:cs typeface="Verdana"/>
              </a:rPr>
              <a:t> </a:t>
            </a:r>
            <a:r>
              <a:rPr dirty="0" sz="3800" spc="-260">
                <a:latin typeface="Verdana"/>
                <a:cs typeface="Verdana"/>
              </a:rPr>
              <a:t>taglines.</a:t>
            </a:r>
            <a:endParaRPr sz="3800">
              <a:latin typeface="Verdana"/>
              <a:cs typeface="Verdana"/>
            </a:endParaRPr>
          </a:p>
          <a:p>
            <a:pPr algn="just" marL="12700" marR="5080">
              <a:lnSpc>
                <a:spcPts val="4280"/>
              </a:lnSpc>
              <a:spcBef>
                <a:spcPts val="4260"/>
              </a:spcBef>
            </a:pPr>
            <a:r>
              <a:rPr dirty="0" sz="4200" spc="-420">
                <a:latin typeface="MS Gothic"/>
                <a:cs typeface="MS Gothic"/>
              </a:rPr>
              <a:t>✔</a:t>
            </a:r>
            <a:r>
              <a:rPr dirty="0" sz="4200" spc="-665">
                <a:latin typeface="MS Gothic"/>
                <a:cs typeface="MS Gothic"/>
              </a:rPr>
              <a:t> </a:t>
            </a:r>
            <a:r>
              <a:rPr dirty="0" sz="3800" spc="-405" b="1">
                <a:latin typeface="Verdana"/>
                <a:cs typeface="Verdana"/>
              </a:rPr>
              <a:t>Short-</a:t>
            </a:r>
            <a:r>
              <a:rPr dirty="0" sz="3800" spc="-450" b="1">
                <a:latin typeface="Verdana"/>
                <a:cs typeface="Verdana"/>
              </a:rPr>
              <a:t>form</a:t>
            </a:r>
            <a:r>
              <a:rPr dirty="0" sz="3800" spc="135" b="1">
                <a:latin typeface="Verdana"/>
                <a:cs typeface="Verdana"/>
              </a:rPr>
              <a:t> </a:t>
            </a:r>
            <a:r>
              <a:rPr dirty="0" sz="3800" spc="-365" b="1">
                <a:latin typeface="Verdana"/>
                <a:cs typeface="Verdana"/>
              </a:rPr>
              <a:t>Content</a:t>
            </a:r>
            <a:r>
              <a:rPr dirty="0" sz="3800" spc="135" b="1">
                <a:latin typeface="Verdana"/>
                <a:cs typeface="Verdana"/>
              </a:rPr>
              <a:t> </a:t>
            </a:r>
            <a:r>
              <a:rPr dirty="0" sz="3800" spc="-535">
                <a:latin typeface="Verdana"/>
                <a:cs typeface="Verdana"/>
              </a:rPr>
              <a:t>–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355">
                <a:latin typeface="Verdana"/>
                <a:cs typeface="Verdana"/>
              </a:rPr>
              <a:t>Quick,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330">
                <a:latin typeface="Verdana"/>
                <a:cs typeface="Verdana"/>
              </a:rPr>
              <a:t>engaging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225">
                <a:latin typeface="Verdana"/>
                <a:cs typeface="Verdana"/>
              </a:rPr>
              <a:t>videos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185">
                <a:latin typeface="Verdana"/>
                <a:cs typeface="Verdana"/>
              </a:rPr>
              <a:t>for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315">
                <a:latin typeface="Verdana"/>
                <a:cs typeface="Verdana"/>
              </a:rPr>
              <a:t>YouTube</a:t>
            </a:r>
            <a:r>
              <a:rPr dirty="0" sz="3800" spc="100">
                <a:latin typeface="Verdana"/>
                <a:cs typeface="Verdana"/>
              </a:rPr>
              <a:t> </a:t>
            </a:r>
            <a:r>
              <a:rPr dirty="0" sz="3800" spc="-280">
                <a:latin typeface="Verdana"/>
                <a:cs typeface="Verdana"/>
              </a:rPr>
              <a:t>Shorts,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75">
                <a:latin typeface="Verdana"/>
                <a:cs typeface="Verdana"/>
              </a:rPr>
              <a:t>Reels,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65">
                <a:latin typeface="Verdana"/>
                <a:cs typeface="Verdana"/>
              </a:rPr>
              <a:t>and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04">
                <a:latin typeface="Verdana"/>
                <a:cs typeface="Verdana"/>
              </a:rPr>
              <a:t>Stories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50">
                <a:latin typeface="Verdana"/>
                <a:cs typeface="Verdana"/>
              </a:rPr>
              <a:t>featuring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45">
                <a:latin typeface="Verdana"/>
                <a:cs typeface="Verdana"/>
              </a:rPr>
              <a:t>recipes,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40">
                <a:latin typeface="Verdana"/>
                <a:cs typeface="Verdana"/>
              </a:rPr>
              <a:t>unboxings,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65">
                <a:latin typeface="Verdana"/>
                <a:cs typeface="Verdana"/>
              </a:rPr>
              <a:t>and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29">
                <a:latin typeface="Verdana"/>
                <a:cs typeface="Verdana"/>
              </a:rPr>
              <a:t>snack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20">
                <a:latin typeface="Verdana"/>
                <a:cs typeface="Verdana"/>
              </a:rPr>
              <a:t>moments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260">
                <a:latin typeface="Verdana"/>
                <a:cs typeface="Verdana"/>
              </a:rPr>
              <a:t>with</a:t>
            </a:r>
            <a:r>
              <a:rPr dirty="0" sz="3800" spc="-229">
                <a:latin typeface="Verdana"/>
                <a:cs typeface="Verdana"/>
              </a:rPr>
              <a:t> </a:t>
            </a:r>
            <a:r>
              <a:rPr dirty="0" sz="3800" spc="-290">
                <a:latin typeface="Verdana"/>
                <a:cs typeface="Verdana"/>
              </a:rPr>
              <a:t>trending</a:t>
            </a:r>
            <a:r>
              <a:rPr dirty="0" sz="3800" spc="-580">
                <a:latin typeface="Verdana"/>
                <a:cs typeface="Verdana"/>
              </a:rPr>
              <a:t> </a:t>
            </a:r>
            <a:r>
              <a:rPr dirty="0" sz="3800" spc="-315">
                <a:latin typeface="Verdana"/>
                <a:cs typeface="Verdana"/>
              </a:rPr>
              <a:t>music.</a:t>
            </a:r>
            <a:endParaRPr sz="3800">
              <a:latin typeface="Verdana"/>
              <a:cs typeface="Verdana"/>
            </a:endParaRPr>
          </a:p>
          <a:p>
            <a:pPr algn="just" marL="12700" marR="5080">
              <a:lnSpc>
                <a:spcPts val="4280"/>
              </a:lnSpc>
              <a:spcBef>
                <a:spcPts val="4260"/>
              </a:spcBef>
            </a:pPr>
            <a:r>
              <a:rPr dirty="0" sz="4200" spc="-420">
                <a:latin typeface="MS Gothic"/>
                <a:cs typeface="MS Gothic"/>
              </a:rPr>
              <a:t>✔</a:t>
            </a:r>
            <a:r>
              <a:rPr dirty="0" sz="4200" spc="-105">
                <a:latin typeface="MS Gothic"/>
                <a:cs typeface="MS Gothic"/>
              </a:rPr>
              <a:t> </a:t>
            </a:r>
            <a:r>
              <a:rPr dirty="0" sz="3800" spc="-395" b="1">
                <a:latin typeface="Verdana"/>
                <a:cs typeface="Verdana"/>
              </a:rPr>
              <a:t>Stop-</a:t>
            </a:r>
            <a:r>
              <a:rPr dirty="0" sz="3800" spc="-390" b="1">
                <a:latin typeface="Verdana"/>
                <a:cs typeface="Verdana"/>
              </a:rPr>
              <a:t>Motion</a:t>
            </a:r>
            <a:r>
              <a:rPr dirty="0" sz="3800" spc="275" b="1">
                <a:latin typeface="Verdana"/>
                <a:cs typeface="Verdana"/>
              </a:rPr>
              <a:t> </a:t>
            </a:r>
            <a:r>
              <a:rPr dirty="0" sz="3800" spc="-430" b="1">
                <a:latin typeface="Verdana"/>
                <a:cs typeface="Verdana"/>
              </a:rPr>
              <a:t>Animations</a:t>
            </a:r>
            <a:r>
              <a:rPr dirty="0" sz="3800" spc="490" b="1">
                <a:latin typeface="Verdana"/>
                <a:cs typeface="Verdana"/>
              </a:rPr>
              <a:t> </a:t>
            </a:r>
            <a:r>
              <a:rPr dirty="0" sz="3800" spc="-535">
                <a:latin typeface="Verdana"/>
                <a:cs typeface="Verdana"/>
              </a:rPr>
              <a:t>–</a:t>
            </a:r>
            <a:r>
              <a:rPr dirty="0" sz="3800" spc="450">
                <a:latin typeface="Verdana"/>
                <a:cs typeface="Verdana"/>
              </a:rPr>
              <a:t> </a:t>
            </a:r>
            <a:r>
              <a:rPr dirty="0" sz="3800" spc="-145">
                <a:latin typeface="Verdana"/>
                <a:cs typeface="Verdana"/>
              </a:rPr>
              <a:t>Creative</a:t>
            </a:r>
            <a:r>
              <a:rPr dirty="0" sz="3800" spc="445">
                <a:latin typeface="Verdana"/>
                <a:cs typeface="Verdana"/>
              </a:rPr>
              <a:t> </a:t>
            </a:r>
            <a:r>
              <a:rPr dirty="0" sz="3800">
                <a:latin typeface="Verdana"/>
                <a:cs typeface="Verdana"/>
              </a:rPr>
              <a:t>clips</a:t>
            </a:r>
            <a:r>
              <a:rPr dirty="0" sz="3800" spc="450">
                <a:latin typeface="Verdana"/>
                <a:cs typeface="Verdana"/>
              </a:rPr>
              <a:t> </a:t>
            </a:r>
            <a:r>
              <a:rPr dirty="0" sz="3800" spc="-295">
                <a:latin typeface="Verdana"/>
                <a:cs typeface="Verdana"/>
              </a:rPr>
              <a:t>highlighting</a:t>
            </a:r>
            <a:r>
              <a:rPr dirty="0" sz="3800" spc="450">
                <a:latin typeface="Verdana"/>
                <a:cs typeface="Verdana"/>
              </a:rPr>
              <a:t> </a:t>
            </a:r>
            <a:r>
              <a:rPr dirty="0" sz="3800" spc="-330">
                <a:latin typeface="Verdana"/>
                <a:cs typeface="Verdana"/>
              </a:rPr>
              <a:t>Haldiram’s </a:t>
            </a:r>
            <a:r>
              <a:rPr dirty="0" sz="3800" spc="-250">
                <a:latin typeface="Verdana"/>
                <a:cs typeface="Verdana"/>
              </a:rPr>
              <a:t>product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20">
                <a:latin typeface="Verdana"/>
                <a:cs typeface="Verdana"/>
              </a:rPr>
              <a:t>quality,</a:t>
            </a:r>
            <a:r>
              <a:rPr dirty="0" sz="3800" spc="-545">
                <a:latin typeface="Verdana"/>
                <a:cs typeface="Verdana"/>
              </a:rPr>
              <a:t> </a:t>
            </a:r>
            <a:r>
              <a:rPr dirty="0" sz="3800" spc="-280">
                <a:latin typeface="Verdana"/>
                <a:cs typeface="Verdana"/>
              </a:rPr>
              <a:t>ingredients,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65">
                <a:latin typeface="Verdana"/>
                <a:cs typeface="Verdana"/>
              </a:rPr>
              <a:t>and</a:t>
            </a:r>
            <a:r>
              <a:rPr dirty="0" sz="3800" spc="-545">
                <a:latin typeface="Verdana"/>
                <a:cs typeface="Verdana"/>
              </a:rPr>
              <a:t> </a:t>
            </a:r>
            <a:r>
              <a:rPr dirty="0" sz="3800" spc="-229">
                <a:latin typeface="Verdana"/>
                <a:cs typeface="Verdana"/>
              </a:rPr>
              <a:t>authenticity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20">
                <a:latin typeface="Verdana"/>
                <a:cs typeface="Verdana"/>
              </a:rPr>
              <a:t>in</a:t>
            </a:r>
            <a:r>
              <a:rPr dirty="0" sz="3800" spc="-545">
                <a:latin typeface="Verdana"/>
                <a:cs typeface="Verdana"/>
              </a:rPr>
              <a:t> </a:t>
            </a:r>
            <a:r>
              <a:rPr dirty="0" sz="3800" spc="-345">
                <a:latin typeface="Verdana"/>
                <a:cs typeface="Verdana"/>
              </a:rPr>
              <a:t>a</a:t>
            </a:r>
            <a:r>
              <a:rPr dirty="0" sz="3800" spc="-545">
                <a:latin typeface="Verdana"/>
                <a:cs typeface="Verdana"/>
              </a:rPr>
              <a:t> </a:t>
            </a:r>
            <a:r>
              <a:rPr dirty="0" sz="3800" spc="-330">
                <a:latin typeface="Verdana"/>
                <a:cs typeface="Verdana"/>
              </a:rPr>
              <a:t>fun,</a:t>
            </a:r>
            <a:r>
              <a:rPr dirty="0" sz="3800" spc="-550">
                <a:latin typeface="Verdana"/>
                <a:cs typeface="Verdana"/>
              </a:rPr>
              <a:t> </a:t>
            </a:r>
            <a:r>
              <a:rPr dirty="0" sz="3800" spc="-330">
                <a:latin typeface="Verdana"/>
                <a:cs typeface="Verdana"/>
              </a:rPr>
              <a:t>engaging</a:t>
            </a:r>
            <a:r>
              <a:rPr dirty="0" sz="3800" spc="-545">
                <a:latin typeface="Verdana"/>
                <a:cs typeface="Verdana"/>
              </a:rPr>
              <a:t> </a:t>
            </a:r>
            <a:r>
              <a:rPr dirty="0" sz="3800" spc="-459">
                <a:latin typeface="Verdana"/>
                <a:cs typeface="Verdana"/>
              </a:rPr>
              <a:t>way.</a:t>
            </a:r>
            <a:endParaRPr sz="38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682611"/>
            <a:ext cx="3531235" cy="18449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545685"/>
            <a:ext cx="1160779" cy="958816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47114" y="7084142"/>
            <a:ext cx="4540885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321942" y="75800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22970" y="431800"/>
                </a:moveTo>
                <a:lnTo>
                  <a:pt x="208829" y="431800"/>
                </a:lnTo>
                <a:lnTo>
                  <a:pt x="201775" y="431453"/>
                </a:lnTo>
                <a:lnTo>
                  <a:pt x="159994" y="424555"/>
                </a:lnTo>
                <a:lnTo>
                  <a:pt x="120361" y="409640"/>
                </a:lnTo>
                <a:lnTo>
                  <a:pt x="84400" y="387278"/>
                </a:lnTo>
                <a:lnTo>
                  <a:pt x="53492" y="358331"/>
                </a:lnTo>
                <a:lnTo>
                  <a:pt x="28826" y="323910"/>
                </a:lnTo>
                <a:lnTo>
                  <a:pt x="11349" y="285338"/>
                </a:lnTo>
                <a:lnTo>
                  <a:pt x="1732" y="244098"/>
                </a:lnTo>
                <a:lnTo>
                  <a:pt x="0" y="222971"/>
                </a:lnTo>
                <a:lnTo>
                  <a:pt x="0" y="208829"/>
                </a:lnTo>
                <a:lnTo>
                  <a:pt x="5527" y="166844"/>
                </a:lnTo>
                <a:lnTo>
                  <a:pt x="19140" y="126745"/>
                </a:lnTo>
                <a:lnTo>
                  <a:pt x="40314" y="90073"/>
                </a:lnTo>
                <a:lnTo>
                  <a:pt x="68235" y="58235"/>
                </a:lnTo>
                <a:lnTo>
                  <a:pt x="101831" y="32457"/>
                </a:lnTo>
                <a:lnTo>
                  <a:pt x="139811" y="13728"/>
                </a:lnTo>
                <a:lnTo>
                  <a:pt x="180715" y="2768"/>
                </a:lnTo>
                <a:lnTo>
                  <a:pt x="208829" y="0"/>
                </a:lnTo>
                <a:lnTo>
                  <a:pt x="222970" y="0"/>
                </a:lnTo>
                <a:lnTo>
                  <a:pt x="264955" y="5527"/>
                </a:lnTo>
                <a:lnTo>
                  <a:pt x="305054" y="19140"/>
                </a:lnTo>
                <a:lnTo>
                  <a:pt x="341726" y="40314"/>
                </a:lnTo>
                <a:lnTo>
                  <a:pt x="373564" y="68235"/>
                </a:lnTo>
                <a:lnTo>
                  <a:pt x="399342" y="101831"/>
                </a:lnTo>
                <a:lnTo>
                  <a:pt x="418071" y="139811"/>
                </a:lnTo>
                <a:lnTo>
                  <a:pt x="429031" y="180715"/>
                </a:lnTo>
                <a:lnTo>
                  <a:pt x="431800" y="208829"/>
                </a:lnTo>
                <a:lnTo>
                  <a:pt x="431799" y="215899"/>
                </a:lnTo>
                <a:lnTo>
                  <a:pt x="431800" y="222971"/>
                </a:lnTo>
                <a:lnTo>
                  <a:pt x="426272" y="264955"/>
                </a:lnTo>
                <a:lnTo>
                  <a:pt x="412659" y="305054"/>
                </a:lnTo>
                <a:lnTo>
                  <a:pt x="391485" y="341726"/>
                </a:lnTo>
                <a:lnTo>
                  <a:pt x="363564" y="373564"/>
                </a:lnTo>
                <a:lnTo>
                  <a:pt x="329968" y="399342"/>
                </a:lnTo>
                <a:lnTo>
                  <a:pt x="291988" y="418071"/>
                </a:lnTo>
                <a:lnTo>
                  <a:pt x="251084" y="429031"/>
                </a:lnTo>
                <a:lnTo>
                  <a:pt x="230024" y="431453"/>
                </a:lnTo>
                <a:lnTo>
                  <a:pt x="222970" y="43180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508746" y="758000"/>
            <a:ext cx="431800" cy="431800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222970" y="431800"/>
                </a:moveTo>
                <a:lnTo>
                  <a:pt x="208829" y="431800"/>
                </a:lnTo>
                <a:lnTo>
                  <a:pt x="201775" y="431453"/>
                </a:lnTo>
                <a:lnTo>
                  <a:pt x="159994" y="424555"/>
                </a:lnTo>
                <a:lnTo>
                  <a:pt x="120361" y="409640"/>
                </a:lnTo>
                <a:lnTo>
                  <a:pt x="84400" y="387278"/>
                </a:lnTo>
                <a:lnTo>
                  <a:pt x="53492" y="358331"/>
                </a:lnTo>
                <a:lnTo>
                  <a:pt x="28826" y="323910"/>
                </a:lnTo>
                <a:lnTo>
                  <a:pt x="11349" y="285338"/>
                </a:lnTo>
                <a:lnTo>
                  <a:pt x="1732" y="244098"/>
                </a:lnTo>
                <a:lnTo>
                  <a:pt x="0" y="222971"/>
                </a:lnTo>
                <a:lnTo>
                  <a:pt x="0" y="208829"/>
                </a:lnTo>
                <a:lnTo>
                  <a:pt x="5527" y="166844"/>
                </a:lnTo>
                <a:lnTo>
                  <a:pt x="19140" y="126745"/>
                </a:lnTo>
                <a:lnTo>
                  <a:pt x="40314" y="90073"/>
                </a:lnTo>
                <a:lnTo>
                  <a:pt x="68235" y="58235"/>
                </a:lnTo>
                <a:lnTo>
                  <a:pt x="101831" y="32457"/>
                </a:lnTo>
                <a:lnTo>
                  <a:pt x="139811" y="13728"/>
                </a:lnTo>
                <a:lnTo>
                  <a:pt x="180715" y="2768"/>
                </a:lnTo>
                <a:lnTo>
                  <a:pt x="208829" y="0"/>
                </a:lnTo>
                <a:lnTo>
                  <a:pt x="222970" y="0"/>
                </a:lnTo>
                <a:lnTo>
                  <a:pt x="264955" y="5527"/>
                </a:lnTo>
                <a:lnTo>
                  <a:pt x="305054" y="19140"/>
                </a:lnTo>
                <a:lnTo>
                  <a:pt x="341726" y="40314"/>
                </a:lnTo>
                <a:lnTo>
                  <a:pt x="373564" y="68235"/>
                </a:lnTo>
                <a:lnTo>
                  <a:pt x="399342" y="101831"/>
                </a:lnTo>
                <a:lnTo>
                  <a:pt x="418071" y="139811"/>
                </a:lnTo>
                <a:lnTo>
                  <a:pt x="429031" y="180715"/>
                </a:lnTo>
                <a:lnTo>
                  <a:pt x="431800" y="208829"/>
                </a:lnTo>
                <a:lnTo>
                  <a:pt x="431799" y="215899"/>
                </a:lnTo>
                <a:lnTo>
                  <a:pt x="431800" y="222971"/>
                </a:lnTo>
                <a:lnTo>
                  <a:pt x="426272" y="264955"/>
                </a:lnTo>
                <a:lnTo>
                  <a:pt x="412659" y="305054"/>
                </a:lnTo>
                <a:lnTo>
                  <a:pt x="391485" y="341726"/>
                </a:lnTo>
                <a:lnTo>
                  <a:pt x="363564" y="373564"/>
                </a:lnTo>
                <a:lnTo>
                  <a:pt x="329968" y="399342"/>
                </a:lnTo>
                <a:lnTo>
                  <a:pt x="291988" y="418071"/>
                </a:lnTo>
                <a:lnTo>
                  <a:pt x="251084" y="429031"/>
                </a:lnTo>
                <a:lnTo>
                  <a:pt x="230024" y="431453"/>
                </a:lnTo>
                <a:lnTo>
                  <a:pt x="222970" y="431800"/>
                </a:lnTo>
                <a:close/>
              </a:path>
            </a:pathLst>
          </a:custGeom>
          <a:solidFill>
            <a:srgbClr val="CB6B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586513" y="1752752"/>
            <a:ext cx="13507719" cy="7200265"/>
            <a:chOff x="2586513" y="1752752"/>
            <a:chExt cx="13507719" cy="7200265"/>
          </a:xfrm>
        </p:grpSpPr>
        <p:sp>
          <p:nvSpPr>
            <p:cNvPr id="5" name="object 5" descr=""/>
            <p:cNvSpPr/>
            <p:nvPr/>
          </p:nvSpPr>
          <p:spPr>
            <a:xfrm>
              <a:off x="2586513" y="8948396"/>
              <a:ext cx="13507719" cy="0"/>
            </a:xfrm>
            <a:custGeom>
              <a:avLst/>
              <a:gdLst/>
              <a:ahLst/>
              <a:cxnLst/>
              <a:rect l="l" t="t" r="r" b="b"/>
              <a:pathLst>
                <a:path w="13507719" h="0">
                  <a:moveTo>
                    <a:pt x="0" y="0"/>
                  </a:moveTo>
                  <a:lnTo>
                    <a:pt x="13507497" y="0"/>
                  </a:lnTo>
                </a:path>
              </a:pathLst>
            </a:custGeom>
            <a:ln w="88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86513" y="1757191"/>
              <a:ext cx="13507719" cy="5393690"/>
            </a:xfrm>
            <a:custGeom>
              <a:avLst/>
              <a:gdLst/>
              <a:ahLst/>
              <a:cxnLst/>
              <a:rect l="l" t="t" r="r" b="b"/>
              <a:pathLst>
                <a:path w="13507719" h="5393690">
                  <a:moveTo>
                    <a:pt x="0" y="5393403"/>
                  </a:moveTo>
                  <a:lnTo>
                    <a:pt x="13507497" y="5393403"/>
                  </a:lnTo>
                </a:path>
                <a:path w="13507719" h="5393690">
                  <a:moveTo>
                    <a:pt x="0" y="3595602"/>
                  </a:moveTo>
                  <a:lnTo>
                    <a:pt x="13507497" y="3595602"/>
                  </a:lnTo>
                </a:path>
                <a:path w="13507719" h="5393690">
                  <a:moveTo>
                    <a:pt x="0" y="1797801"/>
                  </a:moveTo>
                  <a:lnTo>
                    <a:pt x="13507497" y="1797801"/>
                  </a:lnTo>
                </a:path>
                <a:path w="13507719" h="5393690">
                  <a:moveTo>
                    <a:pt x="0" y="0"/>
                  </a:moveTo>
                  <a:lnTo>
                    <a:pt x="13507497" y="0"/>
                  </a:lnTo>
                </a:path>
              </a:pathLst>
            </a:custGeom>
            <a:ln w="88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86513" y="4993233"/>
              <a:ext cx="1209040" cy="3955415"/>
            </a:xfrm>
            <a:custGeom>
              <a:avLst/>
              <a:gdLst/>
              <a:ahLst/>
              <a:cxnLst/>
              <a:rect l="l" t="t" r="r" b="b"/>
              <a:pathLst>
                <a:path w="1209039" h="3955415">
                  <a:moveTo>
                    <a:pt x="1208677" y="3955162"/>
                  </a:moveTo>
                  <a:lnTo>
                    <a:pt x="0" y="3955162"/>
                  </a:lnTo>
                  <a:lnTo>
                    <a:pt x="0" y="90345"/>
                  </a:lnTo>
                  <a:lnTo>
                    <a:pt x="12768" y="48252"/>
                  </a:lnTo>
                  <a:lnTo>
                    <a:pt x="48252" y="12768"/>
                  </a:lnTo>
                  <a:lnTo>
                    <a:pt x="90345" y="0"/>
                  </a:lnTo>
                  <a:lnTo>
                    <a:pt x="1118332" y="0"/>
                  </a:lnTo>
                  <a:lnTo>
                    <a:pt x="1160424" y="12768"/>
                  </a:lnTo>
                  <a:lnTo>
                    <a:pt x="1195908" y="48252"/>
                  </a:lnTo>
                  <a:lnTo>
                    <a:pt x="1208677" y="90345"/>
                  </a:lnTo>
                  <a:lnTo>
                    <a:pt x="1208677" y="3955162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58805" y="1757191"/>
              <a:ext cx="1209040" cy="7191375"/>
            </a:xfrm>
            <a:custGeom>
              <a:avLst/>
              <a:gdLst/>
              <a:ahLst/>
              <a:cxnLst/>
              <a:rect l="l" t="t" r="r" b="b"/>
              <a:pathLst>
                <a:path w="1209039" h="7191375">
                  <a:moveTo>
                    <a:pt x="1208677" y="7191204"/>
                  </a:moveTo>
                  <a:lnTo>
                    <a:pt x="0" y="7191204"/>
                  </a:lnTo>
                  <a:lnTo>
                    <a:pt x="0" y="90345"/>
                  </a:lnTo>
                  <a:lnTo>
                    <a:pt x="619" y="84057"/>
                  </a:lnTo>
                  <a:lnTo>
                    <a:pt x="19823" y="37694"/>
                  </a:lnTo>
                  <a:lnTo>
                    <a:pt x="53825" y="9790"/>
                  </a:lnTo>
                  <a:lnTo>
                    <a:pt x="90345" y="0"/>
                  </a:lnTo>
                  <a:lnTo>
                    <a:pt x="1118332" y="0"/>
                  </a:lnTo>
                  <a:lnTo>
                    <a:pt x="1160424" y="12768"/>
                  </a:lnTo>
                  <a:lnTo>
                    <a:pt x="1195908" y="48252"/>
                  </a:lnTo>
                  <a:lnTo>
                    <a:pt x="1208677" y="90345"/>
                  </a:lnTo>
                  <a:lnTo>
                    <a:pt x="1208677" y="7191204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43145" y="6071914"/>
              <a:ext cx="1209040" cy="2876550"/>
            </a:xfrm>
            <a:custGeom>
              <a:avLst/>
              <a:gdLst/>
              <a:ahLst/>
              <a:cxnLst/>
              <a:rect l="l" t="t" r="r" b="b"/>
              <a:pathLst>
                <a:path w="1209040" h="2876550">
                  <a:moveTo>
                    <a:pt x="1208677" y="2876481"/>
                  </a:moveTo>
                  <a:lnTo>
                    <a:pt x="0" y="2876481"/>
                  </a:lnTo>
                  <a:lnTo>
                    <a:pt x="0" y="90344"/>
                  </a:lnTo>
                  <a:lnTo>
                    <a:pt x="12768" y="48252"/>
                  </a:lnTo>
                  <a:lnTo>
                    <a:pt x="48252" y="12767"/>
                  </a:lnTo>
                  <a:lnTo>
                    <a:pt x="90345" y="0"/>
                  </a:lnTo>
                  <a:lnTo>
                    <a:pt x="1118331" y="0"/>
                  </a:lnTo>
                  <a:lnTo>
                    <a:pt x="1160423" y="12767"/>
                  </a:lnTo>
                  <a:lnTo>
                    <a:pt x="1195907" y="48252"/>
                  </a:lnTo>
                  <a:lnTo>
                    <a:pt x="1208677" y="90344"/>
                  </a:lnTo>
                  <a:lnTo>
                    <a:pt x="1208677" y="2876481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15437" y="3554992"/>
              <a:ext cx="1209040" cy="5393690"/>
            </a:xfrm>
            <a:custGeom>
              <a:avLst/>
              <a:gdLst/>
              <a:ahLst/>
              <a:cxnLst/>
              <a:rect l="l" t="t" r="r" b="b"/>
              <a:pathLst>
                <a:path w="1209040" h="5393690">
                  <a:moveTo>
                    <a:pt x="1208677" y="5393403"/>
                  </a:moveTo>
                  <a:lnTo>
                    <a:pt x="0" y="5393403"/>
                  </a:lnTo>
                  <a:lnTo>
                    <a:pt x="0" y="90345"/>
                  </a:lnTo>
                  <a:lnTo>
                    <a:pt x="12768" y="48252"/>
                  </a:lnTo>
                  <a:lnTo>
                    <a:pt x="48251" y="12768"/>
                  </a:lnTo>
                  <a:lnTo>
                    <a:pt x="90344" y="0"/>
                  </a:lnTo>
                  <a:lnTo>
                    <a:pt x="1118332" y="0"/>
                  </a:lnTo>
                  <a:lnTo>
                    <a:pt x="1160424" y="12768"/>
                  </a:lnTo>
                  <a:lnTo>
                    <a:pt x="1195907" y="48252"/>
                  </a:lnTo>
                  <a:lnTo>
                    <a:pt x="1208677" y="90345"/>
                  </a:lnTo>
                  <a:lnTo>
                    <a:pt x="1208677" y="5393403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099778" y="7150595"/>
              <a:ext cx="1209040" cy="1798320"/>
            </a:xfrm>
            <a:custGeom>
              <a:avLst/>
              <a:gdLst/>
              <a:ahLst/>
              <a:cxnLst/>
              <a:rect l="l" t="t" r="r" b="b"/>
              <a:pathLst>
                <a:path w="1209040" h="1798320">
                  <a:moveTo>
                    <a:pt x="1208677" y="1797800"/>
                  </a:moveTo>
                  <a:lnTo>
                    <a:pt x="0" y="1797800"/>
                  </a:lnTo>
                  <a:lnTo>
                    <a:pt x="0" y="90345"/>
                  </a:lnTo>
                  <a:lnTo>
                    <a:pt x="12768" y="48252"/>
                  </a:lnTo>
                  <a:lnTo>
                    <a:pt x="48252" y="12767"/>
                  </a:lnTo>
                  <a:lnTo>
                    <a:pt x="90345" y="0"/>
                  </a:lnTo>
                  <a:lnTo>
                    <a:pt x="1118331" y="0"/>
                  </a:lnTo>
                  <a:lnTo>
                    <a:pt x="1160422" y="12767"/>
                  </a:lnTo>
                  <a:lnTo>
                    <a:pt x="1195907" y="48252"/>
                  </a:lnTo>
                  <a:lnTo>
                    <a:pt x="1208677" y="90345"/>
                  </a:lnTo>
                  <a:lnTo>
                    <a:pt x="1208677" y="179780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72069" y="5712354"/>
              <a:ext cx="1209040" cy="3236595"/>
            </a:xfrm>
            <a:custGeom>
              <a:avLst/>
              <a:gdLst/>
              <a:ahLst/>
              <a:cxnLst/>
              <a:rect l="l" t="t" r="r" b="b"/>
              <a:pathLst>
                <a:path w="1209040" h="3236595">
                  <a:moveTo>
                    <a:pt x="1208677" y="3236041"/>
                  </a:moveTo>
                  <a:lnTo>
                    <a:pt x="0" y="3236041"/>
                  </a:lnTo>
                  <a:lnTo>
                    <a:pt x="0" y="90344"/>
                  </a:lnTo>
                  <a:lnTo>
                    <a:pt x="12767" y="48251"/>
                  </a:lnTo>
                  <a:lnTo>
                    <a:pt x="48252" y="12767"/>
                  </a:lnTo>
                  <a:lnTo>
                    <a:pt x="90345" y="0"/>
                  </a:lnTo>
                  <a:lnTo>
                    <a:pt x="1118331" y="0"/>
                  </a:lnTo>
                  <a:lnTo>
                    <a:pt x="1160423" y="12767"/>
                  </a:lnTo>
                  <a:lnTo>
                    <a:pt x="1195907" y="48251"/>
                  </a:lnTo>
                  <a:lnTo>
                    <a:pt x="1208677" y="90344"/>
                  </a:lnTo>
                  <a:lnTo>
                    <a:pt x="1208677" y="3236041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856410" y="6431474"/>
              <a:ext cx="1209040" cy="2517140"/>
            </a:xfrm>
            <a:custGeom>
              <a:avLst/>
              <a:gdLst/>
              <a:ahLst/>
              <a:cxnLst/>
              <a:rect l="l" t="t" r="r" b="b"/>
              <a:pathLst>
                <a:path w="1209040" h="2517140">
                  <a:moveTo>
                    <a:pt x="1208677" y="2516920"/>
                  </a:moveTo>
                  <a:lnTo>
                    <a:pt x="0" y="2516920"/>
                  </a:lnTo>
                  <a:lnTo>
                    <a:pt x="0" y="90344"/>
                  </a:lnTo>
                  <a:lnTo>
                    <a:pt x="12768" y="48252"/>
                  </a:lnTo>
                  <a:lnTo>
                    <a:pt x="48252" y="12767"/>
                  </a:lnTo>
                  <a:lnTo>
                    <a:pt x="90345" y="0"/>
                  </a:lnTo>
                  <a:lnTo>
                    <a:pt x="1118331" y="0"/>
                  </a:lnTo>
                  <a:lnTo>
                    <a:pt x="1160423" y="12767"/>
                  </a:lnTo>
                  <a:lnTo>
                    <a:pt x="1195907" y="48252"/>
                  </a:lnTo>
                  <a:lnTo>
                    <a:pt x="1208677" y="90344"/>
                  </a:lnTo>
                  <a:lnTo>
                    <a:pt x="1208677" y="251692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128701" y="4993233"/>
              <a:ext cx="1209040" cy="3955415"/>
            </a:xfrm>
            <a:custGeom>
              <a:avLst/>
              <a:gdLst/>
              <a:ahLst/>
              <a:cxnLst/>
              <a:rect l="l" t="t" r="r" b="b"/>
              <a:pathLst>
                <a:path w="1209040" h="3955415">
                  <a:moveTo>
                    <a:pt x="1208676" y="3955162"/>
                  </a:moveTo>
                  <a:lnTo>
                    <a:pt x="0" y="3955162"/>
                  </a:lnTo>
                  <a:lnTo>
                    <a:pt x="0" y="90345"/>
                  </a:lnTo>
                  <a:lnTo>
                    <a:pt x="12767" y="48252"/>
                  </a:lnTo>
                  <a:lnTo>
                    <a:pt x="48251" y="12768"/>
                  </a:lnTo>
                  <a:lnTo>
                    <a:pt x="90344" y="0"/>
                  </a:lnTo>
                  <a:lnTo>
                    <a:pt x="1118331" y="0"/>
                  </a:lnTo>
                  <a:lnTo>
                    <a:pt x="1160423" y="12768"/>
                  </a:lnTo>
                  <a:lnTo>
                    <a:pt x="1195907" y="48252"/>
                  </a:lnTo>
                  <a:lnTo>
                    <a:pt x="1208676" y="90345"/>
                  </a:lnTo>
                  <a:lnTo>
                    <a:pt x="1208676" y="3955162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613042" y="7869715"/>
              <a:ext cx="1209040" cy="1078865"/>
            </a:xfrm>
            <a:custGeom>
              <a:avLst/>
              <a:gdLst/>
              <a:ahLst/>
              <a:cxnLst/>
              <a:rect l="l" t="t" r="r" b="b"/>
              <a:pathLst>
                <a:path w="1209040" h="1078865">
                  <a:moveTo>
                    <a:pt x="1208677" y="1078680"/>
                  </a:moveTo>
                  <a:lnTo>
                    <a:pt x="0" y="1078680"/>
                  </a:lnTo>
                  <a:lnTo>
                    <a:pt x="0" y="90344"/>
                  </a:lnTo>
                  <a:lnTo>
                    <a:pt x="12768" y="48251"/>
                  </a:lnTo>
                  <a:lnTo>
                    <a:pt x="48250" y="12767"/>
                  </a:lnTo>
                  <a:lnTo>
                    <a:pt x="90344" y="0"/>
                  </a:lnTo>
                  <a:lnTo>
                    <a:pt x="1118332" y="0"/>
                  </a:lnTo>
                  <a:lnTo>
                    <a:pt x="1160423" y="12767"/>
                  </a:lnTo>
                  <a:lnTo>
                    <a:pt x="1195907" y="48251"/>
                  </a:lnTo>
                  <a:lnTo>
                    <a:pt x="1208677" y="90344"/>
                  </a:lnTo>
                  <a:lnTo>
                    <a:pt x="1208677" y="107868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885333" y="7150595"/>
              <a:ext cx="1209040" cy="1798320"/>
            </a:xfrm>
            <a:custGeom>
              <a:avLst/>
              <a:gdLst/>
              <a:ahLst/>
              <a:cxnLst/>
              <a:rect l="l" t="t" r="r" b="b"/>
              <a:pathLst>
                <a:path w="1209040" h="1798320">
                  <a:moveTo>
                    <a:pt x="1208677" y="1797800"/>
                  </a:moveTo>
                  <a:lnTo>
                    <a:pt x="0" y="1797800"/>
                  </a:lnTo>
                  <a:lnTo>
                    <a:pt x="0" y="90345"/>
                  </a:lnTo>
                  <a:lnTo>
                    <a:pt x="12767" y="48252"/>
                  </a:lnTo>
                  <a:lnTo>
                    <a:pt x="48251" y="12767"/>
                  </a:lnTo>
                  <a:lnTo>
                    <a:pt x="90345" y="0"/>
                  </a:lnTo>
                  <a:lnTo>
                    <a:pt x="1118333" y="0"/>
                  </a:lnTo>
                  <a:lnTo>
                    <a:pt x="1160421" y="12767"/>
                  </a:lnTo>
                  <a:lnTo>
                    <a:pt x="1195907" y="48252"/>
                  </a:lnTo>
                  <a:lnTo>
                    <a:pt x="1208677" y="90345"/>
                  </a:lnTo>
                  <a:lnTo>
                    <a:pt x="1208677" y="1797800"/>
                  </a:lnTo>
                  <a:close/>
                </a:path>
              </a:pathLst>
            </a:custGeom>
            <a:solidFill>
              <a:srgbClr val="CB6B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769880" y="9057223"/>
            <a:ext cx="21056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40">
                <a:latin typeface="Verdana"/>
                <a:cs typeface="Verdana"/>
              </a:rPr>
              <a:t>Instagram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954966" y="9057223"/>
            <a:ext cx="178879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5">
                <a:latin typeface="Verdana"/>
                <a:cs typeface="Verdana"/>
              </a:rPr>
              <a:t>LinkedIn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33426" y="1468118"/>
            <a:ext cx="571500" cy="7734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0795">
              <a:lnSpc>
                <a:spcPct val="100000"/>
              </a:lnSpc>
              <a:spcBef>
                <a:spcPts val="100"/>
              </a:spcBef>
            </a:pPr>
            <a:r>
              <a:rPr dirty="0" sz="3400" spc="-25">
                <a:latin typeface="Verdana"/>
                <a:cs typeface="Verdana"/>
              </a:rPr>
              <a:t>20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400">
              <a:latin typeface="Verdana"/>
              <a:cs typeface="Verdana"/>
            </a:endParaRPr>
          </a:p>
          <a:p>
            <a:pPr algn="r" marR="11430">
              <a:lnSpc>
                <a:spcPct val="100000"/>
              </a:lnSpc>
            </a:pPr>
            <a:r>
              <a:rPr dirty="0" sz="3400" spc="-300">
                <a:latin typeface="Verdana"/>
                <a:cs typeface="Verdana"/>
              </a:rPr>
              <a:t>15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400">
              <a:latin typeface="Verdana"/>
              <a:cs typeface="Verdana"/>
            </a:endParaRPr>
          </a:p>
          <a:p>
            <a:pPr algn="r" marR="9525">
              <a:lnSpc>
                <a:spcPct val="100000"/>
              </a:lnSpc>
            </a:pPr>
            <a:r>
              <a:rPr dirty="0" sz="3400" spc="-25">
                <a:latin typeface="Verdana"/>
                <a:cs typeface="Verdana"/>
              </a:rPr>
              <a:t>10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400">
              <a:latin typeface="Verdana"/>
              <a:cs typeface="Verdana"/>
            </a:endParaRPr>
          </a:p>
          <a:p>
            <a:pPr algn="r" marR="10795">
              <a:lnSpc>
                <a:spcPct val="100000"/>
              </a:lnSpc>
              <a:spcBef>
                <a:spcPts val="5"/>
              </a:spcBef>
            </a:pPr>
            <a:r>
              <a:rPr dirty="0" sz="3400" spc="-50">
                <a:latin typeface="Verdana"/>
                <a:cs typeface="Verdana"/>
              </a:rPr>
              <a:t>5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4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3400" spc="165">
                <a:latin typeface="Verdana"/>
                <a:cs typeface="Verdana"/>
              </a:rPr>
              <a:t>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80904" y="-204171"/>
            <a:ext cx="14926310" cy="1392555"/>
          </a:xfrm>
          <a:prstGeom prst="rect"/>
        </p:spPr>
        <p:txBody>
          <a:bodyPr wrap="square" lIns="0" tIns="1130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dirty="0" sz="4400" spc="-440" b="1">
                <a:latin typeface="Verdana"/>
                <a:cs typeface="Verdana"/>
              </a:rPr>
              <a:t>Expected</a:t>
            </a:r>
            <a:r>
              <a:rPr dirty="0" sz="4400" spc="-610" b="1">
                <a:latin typeface="Verdana"/>
                <a:cs typeface="Verdana"/>
              </a:rPr>
              <a:t> </a:t>
            </a:r>
            <a:r>
              <a:rPr dirty="0" sz="4400" spc="-415" b="1">
                <a:latin typeface="Verdana"/>
                <a:cs typeface="Verdana"/>
              </a:rPr>
              <a:t>Social</a:t>
            </a:r>
            <a:r>
              <a:rPr dirty="0" sz="4400" spc="-605" b="1">
                <a:latin typeface="Verdana"/>
                <a:cs typeface="Verdana"/>
              </a:rPr>
              <a:t> </a:t>
            </a:r>
            <a:r>
              <a:rPr dirty="0" sz="4400" spc="-455" b="1">
                <a:latin typeface="Verdana"/>
                <a:cs typeface="Verdana"/>
              </a:rPr>
              <a:t>Media</a:t>
            </a:r>
            <a:r>
              <a:rPr dirty="0" sz="4400" spc="-605" b="1">
                <a:latin typeface="Verdana"/>
                <a:cs typeface="Verdana"/>
              </a:rPr>
              <a:t> </a:t>
            </a:r>
            <a:r>
              <a:rPr dirty="0" sz="4400" spc="-540" b="1">
                <a:latin typeface="Verdana"/>
                <a:cs typeface="Verdana"/>
              </a:rPr>
              <a:t>Engagement</a:t>
            </a:r>
            <a:r>
              <a:rPr dirty="0" sz="4400" spc="-605" b="1">
                <a:latin typeface="Verdana"/>
                <a:cs typeface="Verdana"/>
              </a:rPr>
              <a:t> </a:t>
            </a:r>
            <a:r>
              <a:rPr dirty="0" sz="4400" spc="-570" b="1">
                <a:latin typeface="Verdana"/>
                <a:cs typeface="Verdana"/>
              </a:rPr>
              <a:t>Growth</a:t>
            </a:r>
            <a:r>
              <a:rPr dirty="0" sz="4400" spc="-605" b="1">
                <a:latin typeface="Verdana"/>
                <a:cs typeface="Verdana"/>
              </a:rPr>
              <a:t> </a:t>
            </a:r>
            <a:r>
              <a:rPr dirty="0" sz="4400" spc="-395" b="1">
                <a:latin typeface="Verdana"/>
                <a:cs typeface="Verdana"/>
              </a:rPr>
              <a:t>for</a:t>
            </a:r>
            <a:r>
              <a:rPr dirty="0" sz="4400" spc="-605" b="1">
                <a:latin typeface="Verdana"/>
                <a:cs typeface="Verdana"/>
              </a:rPr>
              <a:t> </a:t>
            </a:r>
            <a:r>
              <a:rPr dirty="0" sz="4400" spc="-520" b="1">
                <a:latin typeface="Verdana"/>
                <a:cs typeface="Verdana"/>
              </a:rPr>
              <a:t>Haldiram’s</a:t>
            </a:r>
            <a:endParaRPr sz="4400">
              <a:latin typeface="Verdana"/>
              <a:cs typeface="Verdana"/>
            </a:endParaRPr>
          </a:p>
          <a:p>
            <a:pPr algn="ctr" marL="814705">
              <a:lnSpc>
                <a:spcPct val="100000"/>
              </a:lnSpc>
              <a:spcBef>
                <a:spcPts val="615"/>
              </a:spcBef>
              <a:tabLst>
                <a:tab pos="5983605" algn="l"/>
              </a:tabLst>
            </a:pPr>
            <a:r>
              <a:rPr dirty="0" sz="3400" spc="-55">
                <a:latin typeface="Verdana"/>
                <a:cs typeface="Verdana"/>
              </a:rPr>
              <a:t>Current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Followers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-45">
                <a:latin typeface="Verdana"/>
                <a:cs typeface="Verdana"/>
              </a:rPr>
              <a:t>Expected</a:t>
            </a:r>
            <a:r>
              <a:rPr dirty="0" sz="3400" spc="-36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Followers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555921" y="9057223"/>
            <a:ext cx="751014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900"/>
              </a:lnSpc>
              <a:spcBef>
                <a:spcPts val="100"/>
              </a:spcBef>
              <a:tabLst>
                <a:tab pos="3042285" algn="l"/>
                <a:tab pos="5589905" algn="l"/>
              </a:tabLst>
            </a:pPr>
            <a:r>
              <a:rPr dirty="0" sz="3400" spc="-10">
                <a:latin typeface="Verdana"/>
                <a:cs typeface="Verdana"/>
              </a:rPr>
              <a:t>Facebook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-10">
                <a:latin typeface="Verdana"/>
                <a:cs typeface="Verdana"/>
              </a:rPr>
              <a:t>Twitter</a:t>
            </a:r>
            <a:r>
              <a:rPr dirty="0" sz="3400">
                <a:latin typeface="Verdana"/>
                <a:cs typeface="Verdana"/>
              </a:rPr>
              <a:t>	</a:t>
            </a:r>
            <a:r>
              <a:rPr dirty="0" sz="3400" spc="-120">
                <a:latin typeface="Verdana"/>
                <a:cs typeface="Verdana"/>
              </a:rPr>
              <a:t>You</a:t>
            </a:r>
            <a:r>
              <a:rPr dirty="0" sz="3400" spc="-340">
                <a:latin typeface="Verdana"/>
                <a:cs typeface="Verdana"/>
              </a:rPr>
              <a:t> </a:t>
            </a:r>
            <a:r>
              <a:rPr dirty="0" sz="3400" spc="-40">
                <a:latin typeface="Verdana"/>
                <a:cs typeface="Verdana"/>
              </a:rPr>
              <a:t>Tube</a:t>
            </a:r>
            <a:endParaRPr sz="3400">
              <a:latin typeface="Verdana"/>
              <a:cs typeface="Verdana"/>
            </a:endParaRPr>
          </a:p>
          <a:p>
            <a:pPr algn="ctr" marR="84455">
              <a:lnSpc>
                <a:spcPts val="3900"/>
              </a:lnSpc>
            </a:pPr>
            <a:r>
              <a:rPr dirty="0" sz="3400" spc="-325" b="1">
                <a:latin typeface="Verdana"/>
                <a:cs typeface="Verdana"/>
              </a:rPr>
              <a:t>Social</a:t>
            </a:r>
            <a:r>
              <a:rPr dirty="0" sz="3400" spc="-480" b="1">
                <a:latin typeface="Verdana"/>
                <a:cs typeface="Verdana"/>
              </a:rPr>
              <a:t> </a:t>
            </a:r>
            <a:r>
              <a:rPr dirty="0" sz="3400" spc="-355" b="1">
                <a:latin typeface="Verdana"/>
                <a:cs typeface="Verdana"/>
              </a:rPr>
              <a:t>Media</a:t>
            </a:r>
            <a:r>
              <a:rPr dirty="0" sz="3400" spc="-480" b="1">
                <a:latin typeface="Verdana"/>
                <a:cs typeface="Verdana"/>
              </a:rPr>
              <a:t> </a:t>
            </a:r>
            <a:r>
              <a:rPr dirty="0" sz="3400" spc="-350" b="1">
                <a:latin typeface="Verdana"/>
                <a:cs typeface="Verdana"/>
              </a:rPr>
              <a:t>Platforms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97060" y="3934021"/>
            <a:ext cx="631190" cy="2132330"/>
          </a:xfrm>
          <a:prstGeom prst="rect">
            <a:avLst/>
          </a:prstGeom>
        </p:spPr>
        <p:txBody>
          <a:bodyPr wrap="square" lIns="0" tIns="431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3500" spc="-229">
                <a:latin typeface="Arial Black"/>
                <a:cs typeface="Arial Black"/>
              </a:rPr>
              <a:t>Followers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40795" y="3783912"/>
            <a:ext cx="10941685" cy="398780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5600" spc="-254">
                <a:latin typeface="Arial Black"/>
                <a:cs typeface="Arial Black"/>
              </a:rPr>
              <a:t>M.</a:t>
            </a:r>
            <a:r>
              <a:rPr dirty="0" sz="5600" spc="-540">
                <a:latin typeface="Arial Black"/>
                <a:cs typeface="Arial Black"/>
              </a:rPr>
              <a:t> </a:t>
            </a:r>
            <a:r>
              <a:rPr dirty="0" sz="5600" spc="-370">
                <a:latin typeface="Arial Black"/>
                <a:cs typeface="Arial Black"/>
              </a:rPr>
              <a:t>Neeraj</a:t>
            </a:r>
            <a:r>
              <a:rPr dirty="0" sz="5600" spc="-540">
                <a:latin typeface="Arial Black"/>
                <a:cs typeface="Arial Black"/>
              </a:rPr>
              <a:t> </a:t>
            </a:r>
            <a:r>
              <a:rPr dirty="0" sz="5600" spc="-470">
                <a:latin typeface="Arial Black"/>
                <a:cs typeface="Arial Black"/>
              </a:rPr>
              <a:t>Kumar</a:t>
            </a:r>
            <a:r>
              <a:rPr dirty="0" sz="5600" spc="-540">
                <a:latin typeface="Arial Black"/>
                <a:cs typeface="Arial Black"/>
              </a:rPr>
              <a:t> </a:t>
            </a:r>
            <a:r>
              <a:rPr dirty="0" sz="5600" spc="-484">
                <a:latin typeface="Arial Black"/>
                <a:cs typeface="Arial Black"/>
              </a:rPr>
              <a:t>(Team</a:t>
            </a:r>
            <a:r>
              <a:rPr dirty="0" sz="5600" spc="-540">
                <a:latin typeface="Arial Black"/>
                <a:cs typeface="Arial Black"/>
              </a:rPr>
              <a:t> </a:t>
            </a:r>
            <a:r>
              <a:rPr dirty="0" sz="5600" spc="-375">
                <a:latin typeface="Arial Black"/>
                <a:cs typeface="Arial Black"/>
              </a:rPr>
              <a:t>Leader)</a:t>
            </a:r>
            <a:endParaRPr sz="5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5600" spc="-580">
                <a:latin typeface="Arial Black"/>
                <a:cs typeface="Arial Black"/>
              </a:rPr>
              <a:t>K.V.S</a:t>
            </a:r>
            <a:r>
              <a:rPr dirty="0" sz="5600" spc="-535">
                <a:latin typeface="Arial Black"/>
                <a:cs typeface="Arial Black"/>
              </a:rPr>
              <a:t> </a:t>
            </a:r>
            <a:r>
              <a:rPr dirty="0" sz="5600" spc="-370">
                <a:latin typeface="Arial Black"/>
                <a:cs typeface="Arial Black"/>
              </a:rPr>
              <a:t>Preetham</a:t>
            </a:r>
            <a:endParaRPr sz="5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5600" spc="-254">
                <a:latin typeface="Arial Black"/>
                <a:cs typeface="Arial Black"/>
              </a:rPr>
              <a:t>M.</a:t>
            </a:r>
            <a:r>
              <a:rPr dirty="0" sz="5600" spc="-540">
                <a:latin typeface="Arial Black"/>
                <a:cs typeface="Arial Black"/>
              </a:rPr>
              <a:t> </a:t>
            </a:r>
            <a:r>
              <a:rPr dirty="0" sz="5600" spc="-385">
                <a:latin typeface="Arial Black"/>
                <a:cs typeface="Arial Black"/>
              </a:rPr>
              <a:t>Pravallika</a:t>
            </a:r>
            <a:endParaRPr sz="5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5600" spc="-660">
                <a:latin typeface="Arial Black"/>
                <a:cs typeface="Arial Black"/>
              </a:rPr>
              <a:t>K.</a:t>
            </a:r>
            <a:r>
              <a:rPr dirty="0" sz="5600" spc="-550">
                <a:latin typeface="Arial Black"/>
                <a:cs typeface="Arial Black"/>
              </a:rPr>
              <a:t> </a:t>
            </a:r>
            <a:r>
              <a:rPr dirty="0" sz="5600" spc="-340">
                <a:latin typeface="Arial Black"/>
                <a:cs typeface="Arial Black"/>
              </a:rPr>
              <a:t>Mercy</a:t>
            </a:r>
            <a:endParaRPr sz="56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9815" y="1436671"/>
            <a:ext cx="12031345" cy="20053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912360" algn="l"/>
              </a:tabLst>
            </a:pPr>
            <a:r>
              <a:rPr dirty="0" sz="13000" spc="30" b="1">
                <a:solidFill>
                  <a:srgbClr val="808080"/>
                </a:solidFill>
                <a:latin typeface="Cambria"/>
                <a:cs typeface="Cambria"/>
              </a:rPr>
              <a:t>Team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-10" b="1">
                <a:solidFill>
                  <a:srgbClr val="808080"/>
                </a:solidFill>
                <a:latin typeface="Cambria"/>
                <a:cs typeface="Cambria"/>
              </a:rPr>
              <a:t>Members</a:t>
            </a:r>
            <a:endParaRPr sz="13000">
              <a:latin typeface="Cambria"/>
              <a:cs typeface="Cambri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778052" y="106031"/>
            <a:ext cx="10510520" cy="10181590"/>
            <a:chOff x="7778052" y="106031"/>
            <a:chExt cx="10510520" cy="10181590"/>
          </a:xfrm>
        </p:grpSpPr>
        <p:sp>
          <p:nvSpPr>
            <p:cNvPr id="5" name="object 5" descr=""/>
            <p:cNvSpPr/>
            <p:nvPr/>
          </p:nvSpPr>
          <p:spPr>
            <a:xfrm>
              <a:off x="7808989" y="1802627"/>
              <a:ext cx="7011034" cy="1243965"/>
            </a:xfrm>
            <a:custGeom>
              <a:avLst/>
              <a:gdLst/>
              <a:ahLst/>
              <a:cxnLst/>
              <a:rect l="l" t="t" r="r" b="b"/>
              <a:pathLst>
                <a:path w="7011034" h="1243964">
                  <a:moveTo>
                    <a:pt x="1347811" y="161930"/>
                  </a:moveTo>
                  <a:lnTo>
                    <a:pt x="1347811" y="1110151"/>
                  </a:lnTo>
                  <a:lnTo>
                    <a:pt x="1475905" y="1158489"/>
                  </a:lnTo>
                  <a:lnTo>
                    <a:pt x="1453347" y="1223744"/>
                  </a:lnTo>
                  <a:lnTo>
                    <a:pt x="1071481" y="1223744"/>
                  </a:lnTo>
                  <a:lnTo>
                    <a:pt x="929691" y="1238246"/>
                  </a:lnTo>
                  <a:lnTo>
                    <a:pt x="948221" y="1157683"/>
                  </a:lnTo>
                  <a:lnTo>
                    <a:pt x="1054563" y="1145599"/>
                  </a:lnTo>
                  <a:lnTo>
                    <a:pt x="1054563" y="603413"/>
                  </a:lnTo>
                  <a:lnTo>
                    <a:pt x="1084371" y="374615"/>
                  </a:lnTo>
                  <a:lnTo>
                    <a:pt x="738758" y="1201187"/>
                  </a:lnTo>
                  <a:lnTo>
                    <a:pt x="563937" y="1231800"/>
                  </a:lnTo>
                  <a:lnTo>
                    <a:pt x="210268" y="414897"/>
                  </a:lnTo>
                  <a:lnTo>
                    <a:pt x="223964" y="599385"/>
                  </a:lnTo>
                  <a:lnTo>
                    <a:pt x="223964" y="1110151"/>
                  </a:lnTo>
                  <a:lnTo>
                    <a:pt x="352058" y="1158489"/>
                  </a:lnTo>
                  <a:lnTo>
                    <a:pt x="329500" y="1223744"/>
                  </a:lnTo>
                  <a:lnTo>
                    <a:pt x="145012" y="1223744"/>
                  </a:lnTo>
                  <a:lnTo>
                    <a:pt x="3222" y="1238246"/>
                  </a:lnTo>
                  <a:lnTo>
                    <a:pt x="21752" y="1157683"/>
                  </a:lnTo>
                  <a:lnTo>
                    <a:pt x="128094" y="1145599"/>
                  </a:lnTo>
                  <a:lnTo>
                    <a:pt x="128094" y="197378"/>
                  </a:lnTo>
                  <a:lnTo>
                    <a:pt x="0" y="149040"/>
                  </a:lnTo>
                  <a:lnTo>
                    <a:pt x="22557" y="83785"/>
                  </a:lnTo>
                  <a:lnTo>
                    <a:pt x="128094" y="83785"/>
                  </a:lnTo>
                  <a:lnTo>
                    <a:pt x="377032" y="65255"/>
                  </a:lnTo>
                  <a:lnTo>
                    <a:pt x="733924" y="964333"/>
                  </a:lnTo>
                  <a:lnTo>
                    <a:pt x="1105317" y="83785"/>
                  </a:lnTo>
                  <a:lnTo>
                    <a:pt x="1330893" y="83785"/>
                  </a:lnTo>
                  <a:lnTo>
                    <a:pt x="1472683" y="69283"/>
                  </a:lnTo>
                  <a:lnTo>
                    <a:pt x="1454153" y="149846"/>
                  </a:lnTo>
                  <a:lnTo>
                    <a:pt x="1347811" y="161930"/>
                  </a:lnTo>
                  <a:close/>
                </a:path>
                <a:path w="7011034" h="1243964">
                  <a:moveTo>
                    <a:pt x="2002772" y="1100484"/>
                  </a:moveTo>
                  <a:lnTo>
                    <a:pt x="2273462" y="1007837"/>
                  </a:lnTo>
                  <a:lnTo>
                    <a:pt x="2299243" y="1065842"/>
                  </a:lnTo>
                  <a:lnTo>
                    <a:pt x="2026136" y="1236634"/>
                  </a:lnTo>
                  <a:lnTo>
                    <a:pt x="1831174" y="1223744"/>
                  </a:lnTo>
                  <a:lnTo>
                    <a:pt x="1783970" y="1203327"/>
                  </a:lnTo>
                  <a:lnTo>
                    <a:pt x="1742253" y="1180744"/>
                  </a:lnTo>
                  <a:lnTo>
                    <a:pt x="1706025" y="1155996"/>
                  </a:lnTo>
                  <a:lnTo>
                    <a:pt x="1675286" y="1129083"/>
                  </a:lnTo>
                  <a:lnTo>
                    <a:pt x="1649354" y="1100358"/>
                  </a:lnTo>
                  <a:lnTo>
                    <a:pt x="1609879" y="1038526"/>
                  </a:lnTo>
                  <a:lnTo>
                    <a:pt x="1586289" y="971332"/>
                  </a:lnTo>
                  <a:lnTo>
                    <a:pt x="1574809" y="901645"/>
                  </a:lnTo>
                  <a:lnTo>
                    <a:pt x="1573374" y="866047"/>
                  </a:lnTo>
                  <a:lnTo>
                    <a:pt x="1575111" y="827125"/>
                  </a:lnTo>
                  <a:lnTo>
                    <a:pt x="1580323" y="789311"/>
                  </a:lnTo>
                  <a:lnTo>
                    <a:pt x="1601168" y="717006"/>
                  </a:lnTo>
                  <a:lnTo>
                    <a:pt x="1634501" y="649837"/>
                  </a:lnTo>
                  <a:lnTo>
                    <a:pt x="1678911" y="588509"/>
                  </a:lnTo>
                  <a:lnTo>
                    <a:pt x="1704943" y="560312"/>
                  </a:lnTo>
                  <a:lnTo>
                    <a:pt x="1733089" y="534129"/>
                  </a:lnTo>
                  <a:lnTo>
                    <a:pt x="1763350" y="509960"/>
                  </a:lnTo>
                  <a:lnTo>
                    <a:pt x="1795726" y="487806"/>
                  </a:lnTo>
                  <a:lnTo>
                    <a:pt x="1829840" y="467866"/>
                  </a:lnTo>
                  <a:lnTo>
                    <a:pt x="1865312" y="450344"/>
                  </a:lnTo>
                  <a:lnTo>
                    <a:pt x="1902145" y="435239"/>
                  </a:lnTo>
                  <a:lnTo>
                    <a:pt x="1940336" y="422550"/>
                  </a:lnTo>
                  <a:lnTo>
                    <a:pt x="1979535" y="412505"/>
                  </a:lnTo>
                  <a:lnTo>
                    <a:pt x="2019388" y="405330"/>
                  </a:lnTo>
                  <a:lnTo>
                    <a:pt x="2059896" y="401025"/>
                  </a:lnTo>
                  <a:lnTo>
                    <a:pt x="2101058" y="399590"/>
                  </a:lnTo>
                  <a:lnTo>
                    <a:pt x="2114326" y="403089"/>
                  </a:lnTo>
                  <a:lnTo>
                    <a:pt x="2158661" y="421744"/>
                  </a:lnTo>
                  <a:lnTo>
                    <a:pt x="2204808" y="454674"/>
                  </a:lnTo>
                  <a:lnTo>
                    <a:pt x="2233332" y="485766"/>
                  </a:lnTo>
                  <a:lnTo>
                    <a:pt x="2257098" y="524638"/>
                  </a:lnTo>
                  <a:lnTo>
                    <a:pt x="2275124" y="571591"/>
                  </a:lnTo>
                  <a:lnTo>
                    <a:pt x="2284389" y="627984"/>
                  </a:lnTo>
                  <a:lnTo>
                    <a:pt x="2285194" y="670355"/>
                  </a:lnTo>
                  <a:lnTo>
                    <a:pt x="2276584" y="713960"/>
                  </a:lnTo>
                  <a:lnTo>
                    <a:pt x="1835202" y="857185"/>
                  </a:lnTo>
                  <a:lnTo>
                    <a:pt x="1837871" y="878685"/>
                  </a:lnTo>
                  <a:lnTo>
                    <a:pt x="1847136" y="922591"/>
                  </a:lnTo>
                  <a:lnTo>
                    <a:pt x="1862090" y="966951"/>
                  </a:lnTo>
                  <a:lnTo>
                    <a:pt x="1885453" y="1007232"/>
                  </a:lnTo>
                  <a:lnTo>
                    <a:pt x="1900458" y="1025560"/>
                  </a:lnTo>
                  <a:lnTo>
                    <a:pt x="2002772" y="1100484"/>
                  </a:lnTo>
                  <a:close/>
                </a:path>
                <a:path w="7011034" h="1243964">
                  <a:moveTo>
                    <a:pt x="1952018" y="530101"/>
                  </a:moveTo>
                  <a:lnTo>
                    <a:pt x="1911158" y="571339"/>
                  </a:lnTo>
                  <a:lnTo>
                    <a:pt x="1884723" y="608523"/>
                  </a:lnTo>
                  <a:lnTo>
                    <a:pt x="1862367" y="654243"/>
                  </a:lnTo>
                  <a:lnTo>
                    <a:pt x="1845071" y="708773"/>
                  </a:lnTo>
                  <a:lnTo>
                    <a:pt x="1835404" y="773022"/>
                  </a:lnTo>
                  <a:lnTo>
                    <a:pt x="1833591" y="808847"/>
                  </a:lnTo>
                  <a:lnTo>
                    <a:pt x="2066417" y="707338"/>
                  </a:lnTo>
                  <a:lnTo>
                    <a:pt x="2068532" y="693240"/>
                  </a:lnTo>
                  <a:lnTo>
                    <a:pt x="2070042" y="679142"/>
                  </a:lnTo>
                  <a:lnTo>
                    <a:pt x="2070948" y="665043"/>
                  </a:lnTo>
                  <a:lnTo>
                    <a:pt x="2071250" y="650945"/>
                  </a:lnTo>
                  <a:lnTo>
                    <a:pt x="2070898" y="642209"/>
                  </a:lnTo>
                  <a:lnTo>
                    <a:pt x="2059166" y="602506"/>
                  </a:lnTo>
                  <a:lnTo>
                    <a:pt x="2030063" y="570785"/>
                  </a:lnTo>
                  <a:lnTo>
                    <a:pt x="1994842" y="548076"/>
                  </a:lnTo>
                  <a:lnTo>
                    <a:pt x="1952018" y="530101"/>
                  </a:lnTo>
                  <a:close/>
                </a:path>
                <a:path w="7011034" h="1243964">
                  <a:moveTo>
                    <a:pt x="3695385" y="600190"/>
                  </a:moveTo>
                  <a:lnTo>
                    <a:pt x="3695385" y="1110151"/>
                  </a:lnTo>
                  <a:lnTo>
                    <a:pt x="3798505" y="1158489"/>
                  </a:lnTo>
                  <a:lnTo>
                    <a:pt x="3779975" y="1223744"/>
                  </a:lnTo>
                  <a:lnTo>
                    <a:pt x="3456920" y="1223744"/>
                  </a:lnTo>
                  <a:lnTo>
                    <a:pt x="3369107" y="1228578"/>
                  </a:lnTo>
                  <a:lnTo>
                    <a:pt x="3381191" y="1156877"/>
                  </a:lnTo>
                  <a:lnTo>
                    <a:pt x="3441613" y="1145599"/>
                  </a:lnTo>
                  <a:lnTo>
                    <a:pt x="3441613" y="669474"/>
                  </a:lnTo>
                  <a:lnTo>
                    <a:pt x="3441613" y="661955"/>
                  </a:lnTo>
                  <a:lnTo>
                    <a:pt x="3441210" y="655510"/>
                  </a:lnTo>
                  <a:lnTo>
                    <a:pt x="3440404" y="650139"/>
                  </a:lnTo>
                  <a:lnTo>
                    <a:pt x="3439599" y="644768"/>
                  </a:lnTo>
                  <a:lnTo>
                    <a:pt x="3438390" y="639666"/>
                  </a:lnTo>
                  <a:lnTo>
                    <a:pt x="3436779" y="634832"/>
                  </a:lnTo>
                  <a:lnTo>
                    <a:pt x="3340104" y="544602"/>
                  </a:lnTo>
                  <a:lnTo>
                    <a:pt x="3224094" y="600190"/>
                  </a:lnTo>
                  <a:lnTo>
                    <a:pt x="3224094" y="1131903"/>
                  </a:lnTo>
                  <a:lnTo>
                    <a:pt x="3309490" y="1158489"/>
                  </a:lnTo>
                  <a:lnTo>
                    <a:pt x="3294184" y="1223744"/>
                  </a:lnTo>
                  <a:lnTo>
                    <a:pt x="2985629" y="1223744"/>
                  </a:lnTo>
                  <a:lnTo>
                    <a:pt x="2897816" y="1228578"/>
                  </a:lnTo>
                  <a:lnTo>
                    <a:pt x="2909095" y="1156877"/>
                  </a:lnTo>
                  <a:lnTo>
                    <a:pt x="2969517" y="1145599"/>
                  </a:lnTo>
                  <a:lnTo>
                    <a:pt x="2969517" y="669474"/>
                  </a:lnTo>
                  <a:lnTo>
                    <a:pt x="2868008" y="544602"/>
                  </a:lnTo>
                  <a:lnTo>
                    <a:pt x="2752803" y="596162"/>
                  </a:lnTo>
                  <a:lnTo>
                    <a:pt x="2752803" y="1137542"/>
                  </a:lnTo>
                  <a:lnTo>
                    <a:pt x="2837394" y="1163322"/>
                  </a:lnTo>
                  <a:lnTo>
                    <a:pt x="2822088" y="1223744"/>
                  </a:lnTo>
                  <a:lnTo>
                    <a:pt x="2512727" y="1223744"/>
                  </a:lnTo>
                  <a:lnTo>
                    <a:pt x="2390272" y="1238246"/>
                  </a:lnTo>
                  <a:lnTo>
                    <a:pt x="2405579" y="1157683"/>
                  </a:lnTo>
                  <a:lnTo>
                    <a:pt x="2498226" y="1145599"/>
                  </a:lnTo>
                  <a:lnTo>
                    <a:pt x="2498226" y="567965"/>
                  </a:lnTo>
                  <a:lnTo>
                    <a:pt x="2385439" y="576827"/>
                  </a:lnTo>
                  <a:lnTo>
                    <a:pt x="2370131" y="519628"/>
                  </a:lnTo>
                  <a:lnTo>
                    <a:pt x="2656128" y="400395"/>
                  </a:lnTo>
                  <a:lnTo>
                    <a:pt x="2752803" y="451955"/>
                  </a:lnTo>
                  <a:lnTo>
                    <a:pt x="2752803" y="521239"/>
                  </a:lnTo>
                  <a:lnTo>
                    <a:pt x="2979184" y="400395"/>
                  </a:lnTo>
                  <a:lnTo>
                    <a:pt x="3029939" y="410868"/>
                  </a:lnTo>
                  <a:lnTo>
                    <a:pt x="3076010" y="431110"/>
                  </a:lnTo>
                  <a:lnTo>
                    <a:pt x="3123290" y="459810"/>
                  </a:lnTo>
                  <a:lnTo>
                    <a:pt x="3166467" y="494905"/>
                  </a:lnTo>
                  <a:lnTo>
                    <a:pt x="3199925" y="534935"/>
                  </a:lnTo>
                  <a:lnTo>
                    <a:pt x="3456114" y="400395"/>
                  </a:lnTo>
                  <a:lnTo>
                    <a:pt x="3508077" y="411674"/>
                  </a:lnTo>
                  <a:lnTo>
                    <a:pt x="3554526" y="433124"/>
                  </a:lnTo>
                  <a:lnTo>
                    <a:pt x="3601630" y="463133"/>
                  </a:lnTo>
                  <a:lnTo>
                    <a:pt x="3643825" y="499915"/>
                  </a:lnTo>
                  <a:lnTo>
                    <a:pt x="3676453" y="541380"/>
                  </a:lnTo>
                  <a:lnTo>
                    <a:pt x="3693900" y="585337"/>
                  </a:lnTo>
                  <a:lnTo>
                    <a:pt x="3695385" y="600190"/>
                  </a:lnTo>
                  <a:close/>
                </a:path>
                <a:path w="7011034" h="1243964">
                  <a:moveTo>
                    <a:pt x="4675014" y="532518"/>
                  </a:moveTo>
                  <a:lnTo>
                    <a:pt x="4693040" y="581862"/>
                  </a:lnTo>
                  <a:lnTo>
                    <a:pt x="4708448" y="638055"/>
                  </a:lnTo>
                  <a:lnTo>
                    <a:pt x="4719022" y="700893"/>
                  </a:lnTo>
                  <a:lnTo>
                    <a:pt x="4722546" y="770177"/>
                  </a:lnTo>
                  <a:lnTo>
                    <a:pt x="4720860" y="810534"/>
                  </a:lnTo>
                  <a:lnTo>
                    <a:pt x="4715799" y="849431"/>
                  </a:lnTo>
                  <a:lnTo>
                    <a:pt x="4707365" y="886867"/>
                  </a:lnTo>
                  <a:lnTo>
                    <a:pt x="4680780" y="957208"/>
                  </a:lnTo>
                  <a:lnTo>
                    <a:pt x="4643520" y="1020651"/>
                  </a:lnTo>
                  <a:lnTo>
                    <a:pt x="4596289" y="1076994"/>
                  </a:lnTo>
                  <a:lnTo>
                    <a:pt x="4540903" y="1125936"/>
                  </a:lnTo>
                  <a:lnTo>
                    <a:pt x="4478014" y="1167275"/>
                  </a:lnTo>
                  <a:lnTo>
                    <a:pt x="4409737" y="1200104"/>
                  </a:lnTo>
                  <a:lnTo>
                    <a:pt x="4373711" y="1213271"/>
                  </a:lnTo>
                  <a:lnTo>
                    <a:pt x="4336753" y="1224248"/>
                  </a:lnTo>
                  <a:lnTo>
                    <a:pt x="4299191" y="1233009"/>
                  </a:lnTo>
                  <a:lnTo>
                    <a:pt x="4261024" y="1239555"/>
                  </a:lnTo>
                  <a:lnTo>
                    <a:pt x="4222253" y="1243885"/>
                  </a:lnTo>
                  <a:lnTo>
                    <a:pt x="4199142" y="1232858"/>
                  </a:lnTo>
                  <a:lnTo>
                    <a:pt x="4149595" y="1207481"/>
                  </a:lnTo>
                  <a:lnTo>
                    <a:pt x="4096399" y="1177849"/>
                  </a:lnTo>
                  <a:lnTo>
                    <a:pt x="4044235" y="1145019"/>
                  </a:lnTo>
                  <a:lnTo>
                    <a:pt x="3994639" y="1109371"/>
                  </a:lnTo>
                  <a:lnTo>
                    <a:pt x="3952142" y="1072110"/>
                  </a:lnTo>
                  <a:lnTo>
                    <a:pt x="3933839" y="1052952"/>
                  </a:lnTo>
                  <a:lnTo>
                    <a:pt x="3933839" y="168375"/>
                  </a:lnTo>
                  <a:lnTo>
                    <a:pt x="3821857" y="177237"/>
                  </a:lnTo>
                  <a:lnTo>
                    <a:pt x="3806551" y="119232"/>
                  </a:lnTo>
                  <a:lnTo>
                    <a:pt x="4091742" y="0"/>
                  </a:lnTo>
                  <a:lnTo>
                    <a:pt x="4188417" y="52365"/>
                  </a:lnTo>
                  <a:lnTo>
                    <a:pt x="4188417" y="525267"/>
                  </a:lnTo>
                  <a:lnTo>
                    <a:pt x="4433327" y="399590"/>
                  </a:lnTo>
                  <a:lnTo>
                    <a:pt x="4501604" y="425772"/>
                  </a:lnTo>
                  <a:lnTo>
                    <a:pt x="4563032" y="455983"/>
                  </a:lnTo>
                  <a:lnTo>
                    <a:pt x="4620030" y="491230"/>
                  </a:lnTo>
                  <a:lnTo>
                    <a:pt x="4647774" y="511118"/>
                  </a:lnTo>
                  <a:lnTo>
                    <a:pt x="4675014" y="532518"/>
                  </a:lnTo>
                  <a:close/>
                </a:path>
                <a:path w="7011034" h="1243964">
                  <a:moveTo>
                    <a:pt x="4188417" y="1023144"/>
                  </a:moveTo>
                  <a:lnTo>
                    <a:pt x="4335040" y="1121430"/>
                  </a:lnTo>
                  <a:lnTo>
                    <a:pt x="4351279" y="1110705"/>
                  </a:lnTo>
                  <a:lnTo>
                    <a:pt x="4366963" y="1097865"/>
                  </a:lnTo>
                  <a:lnTo>
                    <a:pt x="4396671" y="1065842"/>
                  </a:lnTo>
                  <a:lnTo>
                    <a:pt x="4422652" y="1023949"/>
                  </a:lnTo>
                  <a:lnTo>
                    <a:pt x="4443397" y="970778"/>
                  </a:lnTo>
                  <a:lnTo>
                    <a:pt x="4456992" y="905321"/>
                  </a:lnTo>
                  <a:lnTo>
                    <a:pt x="4461524" y="826571"/>
                  </a:lnTo>
                  <a:lnTo>
                    <a:pt x="4461197" y="802830"/>
                  </a:lnTo>
                  <a:lnTo>
                    <a:pt x="4458578" y="753083"/>
                  </a:lnTo>
                  <a:lnTo>
                    <a:pt x="4453291" y="701372"/>
                  </a:lnTo>
                  <a:lnTo>
                    <a:pt x="4445034" y="654041"/>
                  </a:lnTo>
                  <a:lnTo>
                    <a:pt x="4317317" y="542991"/>
                  </a:lnTo>
                  <a:lnTo>
                    <a:pt x="4188417" y="605830"/>
                  </a:lnTo>
                  <a:lnTo>
                    <a:pt x="4188417" y="1023144"/>
                  </a:lnTo>
                  <a:close/>
                </a:path>
                <a:path w="7011034" h="1243964">
                  <a:moveTo>
                    <a:pt x="5227666" y="1100484"/>
                  </a:moveTo>
                  <a:lnTo>
                    <a:pt x="5498356" y="1007837"/>
                  </a:lnTo>
                  <a:lnTo>
                    <a:pt x="5524136" y="1065842"/>
                  </a:lnTo>
                  <a:lnTo>
                    <a:pt x="5251030" y="1236634"/>
                  </a:lnTo>
                  <a:lnTo>
                    <a:pt x="5056068" y="1223744"/>
                  </a:lnTo>
                  <a:lnTo>
                    <a:pt x="5008864" y="1203327"/>
                  </a:lnTo>
                  <a:lnTo>
                    <a:pt x="4967147" y="1180744"/>
                  </a:lnTo>
                  <a:lnTo>
                    <a:pt x="4930920" y="1155996"/>
                  </a:lnTo>
                  <a:lnTo>
                    <a:pt x="4900180" y="1129083"/>
                  </a:lnTo>
                  <a:lnTo>
                    <a:pt x="4874249" y="1100358"/>
                  </a:lnTo>
                  <a:lnTo>
                    <a:pt x="4834773" y="1038526"/>
                  </a:lnTo>
                  <a:lnTo>
                    <a:pt x="4811183" y="971332"/>
                  </a:lnTo>
                  <a:lnTo>
                    <a:pt x="4799703" y="901645"/>
                  </a:lnTo>
                  <a:lnTo>
                    <a:pt x="4798268" y="866047"/>
                  </a:lnTo>
                  <a:lnTo>
                    <a:pt x="4800005" y="827125"/>
                  </a:lnTo>
                  <a:lnTo>
                    <a:pt x="4805216" y="789311"/>
                  </a:lnTo>
                  <a:lnTo>
                    <a:pt x="4826063" y="717006"/>
                  </a:lnTo>
                  <a:lnTo>
                    <a:pt x="4859395" y="649837"/>
                  </a:lnTo>
                  <a:lnTo>
                    <a:pt x="4903806" y="588509"/>
                  </a:lnTo>
                  <a:lnTo>
                    <a:pt x="4929837" y="560312"/>
                  </a:lnTo>
                  <a:lnTo>
                    <a:pt x="4957984" y="534129"/>
                  </a:lnTo>
                  <a:lnTo>
                    <a:pt x="4988245" y="509960"/>
                  </a:lnTo>
                  <a:lnTo>
                    <a:pt x="5020621" y="487806"/>
                  </a:lnTo>
                  <a:lnTo>
                    <a:pt x="5054734" y="467866"/>
                  </a:lnTo>
                  <a:lnTo>
                    <a:pt x="5090206" y="450344"/>
                  </a:lnTo>
                  <a:lnTo>
                    <a:pt x="5127039" y="435239"/>
                  </a:lnTo>
                  <a:lnTo>
                    <a:pt x="5165230" y="422550"/>
                  </a:lnTo>
                  <a:lnTo>
                    <a:pt x="5204429" y="412505"/>
                  </a:lnTo>
                  <a:lnTo>
                    <a:pt x="5244282" y="405330"/>
                  </a:lnTo>
                  <a:lnTo>
                    <a:pt x="5284790" y="401025"/>
                  </a:lnTo>
                  <a:lnTo>
                    <a:pt x="5325953" y="399590"/>
                  </a:lnTo>
                  <a:lnTo>
                    <a:pt x="5339220" y="403089"/>
                  </a:lnTo>
                  <a:lnTo>
                    <a:pt x="5383555" y="421744"/>
                  </a:lnTo>
                  <a:lnTo>
                    <a:pt x="5429702" y="454674"/>
                  </a:lnTo>
                  <a:lnTo>
                    <a:pt x="5458226" y="485766"/>
                  </a:lnTo>
                  <a:lnTo>
                    <a:pt x="5481992" y="524638"/>
                  </a:lnTo>
                  <a:lnTo>
                    <a:pt x="5500018" y="571591"/>
                  </a:lnTo>
                  <a:lnTo>
                    <a:pt x="5509283" y="627984"/>
                  </a:lnTo>
                  <a:lnTo>
                    <a:pt x="5510088" y="670355"/>
                  </a:lnTo>
                  <a:lnTo>
                    <a:pt x="5501479" y="713960"/>
                  </a:lnTo>
                  <a:lnTo>
                    <a:pt x="5060096" y="857185"/>
                  </a:lnTo>
                  <a:lnTo>
                    <a:pt x="5062765" y="878685"/>
                  </a:lnTo>
                  <a:lnTo>
                    <a:pt x="5072030" y="922591"/>
                  </a:lnTo>
                  <a:lnTo>
                    <a:pt x="5086984" y="966951"/>
                  </a:lnTo>
                  <a:lnTo>
                    <a:pt x="5110348" y="1007232"/>
                  </a:lnTo>
                  <a:lnTo>
                    <a:pt x="5125353" y="1025560"/>
                  </a:lnTo>
                  <a:lnTo>
                    <a:pt x="5227666" y="1100484"/>
                  </a:lnTo>
                  <a:close/>
                </a:path>
                <a:path w="7011034" h="1243964">
                  <a:moveTo>
                    <a:pt x="5176912" y="530101"/>
                  </a:moveTo>
                  <a:lnTo>
                    <a:pt x="5136052" y="571339"/>
                  </a:lnTo>
                  <a:lnTo>
                    <a:pt x="5109617" y="608523"/>
                  </a:lnTo>
                  <a:lnTo>
                    <a:pt x="5087261" y="654243"/>
                  </a:lnTo>
                  <a:lnTo>
                    <a:pt x="5069965" y="708773"/>
                  </a:lnTo>
                  <a:lnTo>
                    <a:pt x="5060298" y="773022"/>
                  </a:lnTo>
                  <a:lnTo>
                    <a:pt x="5058486" y="808847"/>
                  </a:lnTo>
                  <a:lnTo>
                    <a:pt x="5291311" y="707338"/>
                  </a:lnTo>
                  <a:lnTo>
                    <a:pt x="5293425" y="693240"/>
                  </a:lnTo>
                  <a:lnTo>
                    <a:pt x="5294936" y="679142"/>
                  </a:lnTo>
                  <a:lnTo>
                    <a:pt x="5295842" y="665043"/>
                  </a:lnTo>
                  <a:lnTo>
                    <a:pt x="5296144" y="650945"/>
                  </a:lnTo>
                  <a:lnTo>
                    <a:pt x="5295792" y="642209"/>
                  </a:lnTo>
                  <a:lnTo>
                    <a:pt x="5284060" y="602506"/>
                  </a:lnTo>
                  <a:lnTo>
                    <a:pt x="5254957" y="570785"/>
                  </a:lnTo>
                  <a:lnTo>
                    <a:pt x="5219736" y="548076"/>
                  </a:lnTo>
                  <a:lnTo>
                    <a:pt x="5176912" y="530101"/>
                  </a:lnTo>
                  <a:close/>
                </a:path>
                <a:path w="7011034" h="1243964">
                  <a:moveTo>
                    <a:pt x="6068733" y="556687"/>
                  </a:moveTo>
                  <a:lnTo>
                    <a:pt x="5977698" y="615497"/>
                  </a:lnTo>
                  <a:lnTo>
                    <a:pt x="5977698" y="1110151"/>
                  </a:lnTo>
                  <a:lnTo>
                    <a:pt x="6105793" y="1158489"/>
                  </a:lnTo>
                  <a:lnTo>
                    <a:pt x="6083235" y="1222939"/>
                  </a:lnTo>
                  <a:lnTo>
                    <a:pt x="5740038" y="1224550"/>
                  </a:lnTo>
                  <a:lnTo>
                    <a:pt x="5598248" y="1239857"/>
                  </a:lnTo>
                  <a:lnTo>
                    <a:pt x="5616777" y="1159294"/>
                  </a:lnTo>
                  <a:lnTo>
                    <a:pt x="5723121" y="1146404"/>
                  </a:lnTo>
                  <a:lnTo>
                    <a:pt x="5723121" y="568771"/>
                  </a:lnTo>
                  <a:lnTo>
                    <a:pt x="5610332" y="577633"/>
                  </a:lnTo>
                  <a:lnTo>
                    <a:pt x="5595026" y="519628"/>
                  </a:lnTo>
                  <a:lnTo>
                    <a:pt x="5881023" y="400395"/>
                  </a:lnTo>
                  <a:lnTo>
                    <a:pt x="5977698" y="452761"/>
                  </a:lnTo>
                  <a:lnTo>
                    <a:pt x="5977698" y="536546"/>
                  </a:lnTo>
                  <a:lnTo>
                    <a:pt x="6177493" y="400395"/>
                  </a:lnTo>
                  <a:lnTo>
                    <a:pt x="6218353" y="411045"/>
                  </a:lnTo>
                  <a:lnTo>
                    <a:pt x="6260396" y="429876"/>
                  </a:lnTo>
                  <a:lnTo>
                    <a:pt x="6307727" y="457469"/>
                  </a:lnTo>
                  <a:lnTo>
                    <a:pt x="6332979" y="474513"/>
                  </a:lnTo>
                  <a:lnTo>
                    <a:pt x="6208106" y="666252"/>
                  </a:lnTo>
                  <a:lnTo>
                    <a:pt x="6195216" y="653890"/>
                  </a:lnTo>
                  <a:lnTo>
                    <a:pt x="6183132" y="642586"/>
                  </a:lnTo>
                  <a:lnTo>
                    <a:pt x="6151234" y="614616"/>
                  </a:lnTo>
                  <a:lnTo>
                    <a:pt x="6119891" y="590523"/>
                  </a:lnTo>
                  <a:lnTo>
                    <a:pt x="6083109" y="565750"/>
                  </a:lnTo>
                  <a:lnTo>
                    <a:pt x="6068733" y="556687"/>
                  </a:lnTo>
                  <a:close/>
                </a:path>
                <a:path w="7011034" h="1243964">
                  <a:moveTo>
                    <a:pt x="6497321" y="1242274"/>
                  </a:moveTo>
                  <a:lnTo>
                    <a:pt x="6335390" y="1103706"/>
                  </a:lnTo>
                  <a:lnTo>
                    <a:pt x="6514239" y="981251"/>
                  </a:lnTo>
                  <a:lnTo>
                    <a:pt x="6666503" y="1127069"/>
                  </a:lnTo>
                  <a:lnTo>
                    <a:pt x="6689790" y="1125760"/>
                  </a:lnTo>
                  <a:lnTo>
                    <a:pt x="6739411" y="1106123"/>
                  </a:lnTo>
                  <a:lnTo>
                    <a:pt x="6760936" y="1066093"/>
                  </a:lnTo>
                  <a:lnTo>
                    <a:pt x="6762371" y="1048923"/>
                  </a:lnTo>
                  <a:lnTo>
                    <a:pt x="6760332" y="1031023"/>
                  </a:lnTo>
                  <a:lnTo>
                    <a:pt x="6729744" y="984876"/>
                  </a:lnTo>
                  <a:lnTo>
                    <a:pt x="6690570" y="955773"/>
                  </a:lnTo>
                  <a:lnTo>
                    <a:pt x="6638305" y="922440"/>
                  </a:lnTo>
                  <a:lnTo>
                    <a:pt x="6556131" y="867658"/>
                  </a:lnTo>
                  <a:lnTo>
                    <a:pt x="6515346" y="841223"/>
                  </a:lnTo>
                  <a:lnTo>
                    <a:pt x="6474159" y="809854"/>
                  </a:lnTo>
                  <a:lnTo>
                    <a:pt x="6437453" y="772065"/>
                  </a:lnTo>
                  <a:lnTo>
                    <a:pt x="6409508" y="725465"/>
                  </a:lnTo>
                  <a:lnTo>
                    <a:pt x="6398027" y="688708"/>
                  </a:lnTo>
                  <a:lnTo>
                    <a:pt x="6394201" y="646917"/>
                  </a:lnTo>
                  <a:lnTo>
                    <a:pt x="6397675" y="610663"/>
                  </a:lnTo>
                  <a:lnTo>
                    <a:pt x="6425469" y="545408"/>
                  </a:lnTo>
                  <a:lnTo>
                    <a:pt x="6480554" y="490172"/>
                  </a:lnTo>
                  <a:lnTo>
                    <a:pt x="6517260" y="467061"/>
                  </a:lnTo>
                  <a:lnTo>
                    <a:pt x="6559908" y="447071"/>
                  </a:lnTo>
                  <a:lnTo>
                    <a:pt x="6608497" y="430203"/>
                  </a:lnTo>
                  <a:lnTo>
                    <a:pt x="6651356" y="419182"/>
                  </a:lnTo>
                  <a:lnTo>
                    <a:pt x="6697438" y="410611"/>
                  </a:lnTo>
                  <a:lnTo>
                    <a:pt x="6746743" y="404488"/>
                  </a:lnTo>
                  <a:lnTo>
                    <a:pt x="6799269" y="400814"/>
                  </a:lnTo>
                  <a:lnTo>
                    <a:pt x="6855019" y="399590"/>
                  </a:lnTo>
                  <a:lnTo>
                    <a:pt x="7010504" y="534129"/>
                  </a:lnTo>
                  <a:lnTo>
                    <a:pt x="6832461" y="656584"/>
                  </a:lnTo>
                  <a:lnTo>
                    <a:pt x="6685837" y="513988"/>
                  </a:lnTo>
                  <a:lnTo>
                    <a:pt x="6676170" y="514769"/>
                  </a:lnTo>
                  <a:lnTo>
                    <a:pt x="6639916" y="540473"/>
                  </a:lnTo>
                  <a:lnTo>
                    <a:pt x="6625617" y="575820"/>
                  </a:lnTo>
                  <a:lnTo>
                    <a:pt x="6623804" y="593745"/>
                  </a:lnTo>
                  <a:lnTo>
                    <a:pt x="6625038" y="609883"/>
                  </a:lnTo>
                  <a:lnTo>
                    <a:pt x="6643542" y="653764"/>
                  </a:lnTo>
                  <a:lnTo>
                    <a:pt x="6686517" y="693567"/>
                  </a:lnTo>
                  <a:lnTo>
                    <a:pt x="6706784" y="706533"/>
                  </a:lnTo>
                  <a:lnTo>
                    <a:pt x="6784929" y="757287"/>
                  </a:lnTo>
                  <a:lnTo>
                    <a:pt x="6820679" y="780046"/>
                  </a:lnTo>
                  <a:lnTo>
                    <a:pt x="6857033" y="804819"/>
                  </a:lnTo>
                  <a:lnTo>
                    <a:pt x="6892178" y="831405"/>
                  </a:lnTo>
                  <a:lnTo>
                    <a:pt x="6924302" y="859602"/>
                  </a:lnTo>
                  <a:lnTo>
                    <a:pt x="6951895" y="889611"/>
                  </a:lnTo>
                  <a:lnTo>
                    <a:pt x="6973445" y="921635"/>
                  </a:lnTo>
                  <a:lnTo>
                    <a:pt x="6990816" y="973446"/>
                  </a:lnTo>
                  <a:lnTo>
                    <a:pt x="6991974" y="991724"/>
                  </a:lnTo>
                  <a:lnTo>
                    <a:pt x="6989633" y="1023622"/>
                  </a:lnTo>
                  <a:lnTo>
                    <a:pt x="6970902" y="1080620"/>
                  </a:lnTo>
                  <a:lnTo>
                    <a:pt x="6933919" y="1128555"/>
                  </a:lnTo>
                  <a:lnTo>
                    <a:pt x="6881554" y="1167426"/>
                  </a:lnTo>
                  <a:lnTo>
                    <a:pt x="6814712" y="1197410"/>
                  </a:lnTo>
                  <a:lnTo>
                    <a:pt x="6776772" y="1209444"/>
                  </a:lnTo>
                  <a:lnTo>
                    <a:pt x="6735962" y="1219565"/>
                  </a:lnTo>
                  <a:lnTo>
                    <a:pt x="6692282" y="1227772"/>
                  </a:lnTo>
                  <a:lnTo>
                    <a:pt x="6646261" y="1234117"/>
                  </a:lnTo>
                  <a:lnTo>
                    <a:pt x="6598427" y="1238648"/>
                  </a:lnTo>
                  <a:lnTo>
                    <a:pt x="6548780" y="1241367"/>
                  </a:lnTo>
                  <a:lnTo>
                    <a:pt x="6497321" y="1242274"/>
                  </a:lnTo>
                  <a:close/>
                </a:path>
              </a:pathLst>
            </a:custGeom>
            <a:ln w="6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763" y="106031"/>
              <a:ext cx="3531235" cy="18449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368" y="6715816"/>
              <a:ext cx="5306421" cy="35711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0421" y="1875305"/>
              <a:ext cx="5577578" cy="8410574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0" y="0"/>
            <a:ext cx="7187565" cy="10287000"/>
            <a:chOff x="0" y="0"/>
            <a:chExt cx="7187565" cy="10287000"/>
          </a:xfrm>
        </p:grpSpPr>
        <p:sp>
          <p:nvSpPr>
            <p:cNvPr id="10" name="object 10" descr=""/>
            <p:cNvSpPr/>
            <p:nvPr/>
          </p:nvSpPr>
          <p:spPr>
            <a:xfrm>
              <a:off x="2876181" y="1886412"/>
              <a:ext cx="4280535" cy="1160145"/>
            </a:xfrm>
            <a:custGeom>
              <a:avLst/>
              <a:gdLst/>
              <a:ahLst/>
              <a:cxnLst/>
              <a:rect l="l" t="t" r="r" b="b"/>
              <a:pathLst>
                <a:path w="4280534" h="1160145">
                  <a:moveTo>
                    <a:pt x="1081954" y="0"/>
                  </a:moveTo>
                  <a:lnTo>
                    <a:pt x="1073898" y="52365"/>
                  </a:lnTo>
                  <a:lnTo>
                    <a:pt x="1070340" y="102336"/>
                  </a:lnTo>
                  <a:lnTo>
                    <a:pt x="1067721" y="152352"/>
                  </a:lnTo>
                  <a:lnTo>
                    <a:pt x="1066043" y="202413"/>
                  </a:lnTo>
                  <a:lnTo>
                    <a:pt x="1065305" y="252518"/>
                  </a:lnTo>
                  <a:lnTo>
                    <a:pt x="1065506" y="302668"/>
                  </a:lnTo>
                  <a:lnTo>
                    <a:pt x="1066647" y="352863"/>
                  </a:lnTo>
                  <a:lnTo>
                    <a:pt x="926468" y="348030"/>
                  </a:lnTo>
                  <a:lnTo>
                    <a:pt x="853962" y="74923"/>
                  </a:lnTo>
                  <a:lnTo>
                    <a:pt x="689615" y="60421"/>
                  </a:lnTo>
                  <a:lnTo>
                    <a:pt x="689615" y="1026366"/>
                  </a:lnTo>
                  <a:lnTo>
                    <a:pt x="843489" y="1074704"/>
                  </a:lnTo>
                  <a:lnTo>
                    <a:pt x="816098" y="1139959"/>
                  </a:lnTo>
                  <a:lnTo>
                    <a:pt x="416508" y="1139959"/>
                  </a:lnTo>
                  <a:lnTo>
                    <a:pt x="246521" y="1154460"/>
                  </a:lnTo>
                  <a:lnTo>
                    <a:pt x="268273" y="1073898"/>
                  </a:lnTo>
                  <a:lnTo>
                    <a:pt x="396367" y="1061813"/>
                  </a:lnTo>
                  <a:lnTo>
                    <a:pt x="396367" y="60421"/>
                  </a:lnTo>
                  <a:lnTo>
                    <a:pt x="232020" y="74923"/>
                  </a:lnTo>
                  <a:lnTo>
                    <a:pt x="157096" y="348030"/>
                  </a:lnTo>
                  <a:lnTo>
                    <a:pt x="18529" y="352863"/>
                  </a:lnTo>
                  <a:lnTo>
                    <a:pt x="18705" y="313363"/>
                  </a:lnTo>
                  <a:lnTo>
                    <a:pt x="18428" y="273811"/>
                  </a:lnTo>
                  <a:lnTo>
                    <a:pt x="17698" y="234210"/>
                  </a:lnTo>
                  <a:lnTo>
                    <a:pt x="16515" y="194558"/>
                  </a:lnTo>
                  <a:lnTo>
                    <a:pt x="14878" y="154856"/>
                  </a:lnTo>
                  <a:lnTo>
                    <a:pt x="12789" y="115103"/>
                  </a:lnTo>
                  <a:lnTo>
                    <a:pt x="10246" y="75300"/>
                  </a:lnTo>
                  <a:lnTo>
                    <a:pt x="7250" y="35447"/>
                  </a:lnTo>
                  <a:lnTo>
                    <a:pt x="0" y="0"/>
                  </a:lnTo>
                  <a:lnTo>
                    <a:pt x="1081954" y="0"/>
                  </a:lnTo>
                  <a:close/>
                </a:path>
                <a:path w="4280534" h="1160145">
                  <a:moveTo>
                    <a:pt x="1576600" y="1016698"/>
                  </a:moveTo>
                  <a:lnTo>
                    <a:pt x="1847290" y="924052"/>
                  </a:lnTo>
                  <a:lnTo>
                    <a:pt x="1873070" y="982057"/>
                  </a:lnTo>
                  <a:lnTo>
                    <a:pt x="1599963" y="1152849"/>
                  </a:lnTo>
                  <a:lnTo>
                    <a:pt x="1405002" y="1139959"/>
                  </a:lnTo>
                  <a:lnTo>
                    <a:pt x="1357797" y="1119542"/>
                  </a:lnTo>
                  <a:lnTo>
                    <a:pt x="1316081" y="1096959"/>
                  </a:lnTo>
                  <a:lnTo>
                    <a:pt x="1279853" y="1072211"/>
                  </a:lnTo>
                  <a:lnTo>
                    <a:pt x="1249113" y="1045298"/>
                  </a:lnTo>
                  <a:lnTo>
                    <a:pt x="1223182" y="1016573"/>
                  </a:lnTo>
                  <a:lnTo>
                    <a:pt x="1183706" y="954741"/>
                  </a:lnTo>
                  <a:lnTo>
                    <a:pt x="1160117" y="887547"/>
                  </a:lnTo>
                  <a:lnTo>
                    <a:pt x="1148637" y="817860"/>
                  </a:lnTo>
                  <a:lnTo>
                    <a:pt x="1147202" y="782262"/>
                  </a:lnTo>
                  <a:lnTo>
                    <a:pt x="1148939" y="743340"/>
                  </a:lnTo>
                  <a:lnTo>
                    <a:pt x="1154150" y="705526"/>
                  </a:lnTo>
                  <a:lnTo>
                    <a:pt x="1174996" y="633221"/>
                  </a:lnTo>
                  <a:lnTo>
                    <a:pt x="1208328" y="566052"/>
                  </a:lnTo>
                  <a:lnTo>
                    <a:pt x="1252738" y="504724"/>
                  </a:lnTo>
                  <a:lnTo>
                    <a:pt x="1278770" y="476527"/>
                  </a:lnTo>
                  <a:lnTo>
                    <a:pt x="1306917" y="450344"/>
                  </a:lnTo>
                  <a:lnTo>
                    <a:pt x="1337178" y="426175"/>
                  </a:lnTo>
                  <a:lnTo>
                    <a:pt x="1369554" y="404021"/>
                  </a:lnTo>
                  <a:lnTo>
                    <a:pt x="1403667" y="384081"/>
                  </a:lnTo>
                  <a:lnTo>
                    <a:pt x="1439140" y="366559"/>
                  </a:lnTo>
                  <a:lnTo>
                    <a:pt x="1475972" y="351453"/>
                  </a:lnTo>
                  <a:lnTo>
                    <a:pt x="1514164" y="338765"/>
                  </a:lnTo>
                  <a:lnTo>
                    <a:pt x="1553363" y="328720"/>
                  </a:lnTo>
                  <a:lnTo>
                    <a:pt x="1593216" y="321545"/>
                  </a:lnTo>
                  <a:lnTo>
                    <a:pt x="1633724" y="317240"/>
                  </a:lnTo>
                  <a:lnTo>
                    <a:pt x="1674886" y="315805"/>
                  </a:lnTo>
                  <a:lnTo>
                    <a:pt x="1688154" y="319304"/>
                  </a:lnTo>
                  <a:lnTo>
                    <a:pt x="1732488" y="337959"/>
                  </a:lnTo>
                  <a:lnTo>
                    <a:pt x="1778635" y="370889"/>
                  </a:lnTo>
                  <a:lnTo>
                    <a:pt x="1807160" y="401981"/>
                  </a:lnTo>
                  <a:lnTo>
                    <a:pt x="1830926" y="440853"/>
                  </a:lnTo>
                  <a:lnTo>
                    <a:pt x="1848951" y="487806"/>
                  </a:lnTo>
                  <a:lnTo>
                    <a:pt x="1858216" y="544199"/>
                  </a:lnTo>
                  <a:lnTo>
                    <a:pt x="1859022" y="586570"/>
                  </a:lnTo>
                  <a:lnTo>
                    <a:pt x="1850412" y="630175"/>
                  </a:lnTo>
                  <a:lnTo>
                    <a:pt x="1409030" y="773400"/>
                  </a:lnTo>
                  <a:lnTo>
                    <a:pt x="1411698" y="794900"/>
                  </a:lnTo>
                  <a:lnTo>
                    <a:pt x="1420963" y="838806"/>
                  </a:lnTo>
                  <a:lnTo>
                    <a:pt x="1435918" y="883166"/>
                  </a:lnTo>
                  <a:lnTo>
                    <a:pt x="1459281" y="923447"/>
                  </a:lnTo>
                  <a:lnTo>
                    <a:pt x="1474285" y="941775"/>
                  </a:lnTo>
                  <a:lnTo>
                    <a:pt x="1576600" y="1016698"/>
                  </a:lnTo>
                  <a:close/>
                </a:path>
                <a:path w="4280534" h="1160145">
                  <a:moveTo>
                    <a:pt x="1525845" y="446316"/>
                  </a:moveTo>
                  <a:lnTo>
                    <a:pt x="1484985" y="487554"/>
                  </a:lnTo>
                  <a:lnTo>
                    <a:pt x="1458550" y="524738"/>
                  </a:lnTo>
                  <a:lnTo>
                    <a:pt x="1436194" y="570458"/>
                  </a:lnTo>
                  <a:lnTo>
                    <a:pt x="1418899" y="624988"/>
                  </a:lnTo>
                  <a:lnTo>
                    <a:pt x="1409231" y="689237"/>
                  </a:lnTo>
                  <a:lnTo>
                    <a:pt x="1407419" y="725062"/>
                  </a:lnTo>
                  <a:lnTo>
                    <a:pt x="1640244" y="623553"/>
                  </a:lnTo>
                  <a:lnTo>
                    <a:pt x="1642359" y="609455"/>
                  </a:lnTo>
                  <a:lnTo>
                    <a:pt x="1643870" y="595356"/>
                  </a:lnTo>
                  <a:lnTo>
                    <a:pt x="1644776" y="581258"/>
                  </a:lnTo>
                  <a:lnTo>
                    <a:pt x="1645078" y="567160"/>
                  </a:lnTo>
                  <a:lnTo>
                    <a:pt x="1644725" y="558424"/>
                  </a:lnTo>
                  <a:lnTo>
                    <a:pt x="1632994" y="518721"/>
                  </a:lnTo>
                  <a:lnTo>
                    <a:pt x="1603890" y="487000"/>
                  </a:lnTo>
                  <a:lnTo>
                    <a:pt x="1568669" y="464291"/>
                  </a:lnTo>
                  <a:lnTo>
                    <a:pt x="1525845" y="446316"/>
                  </a:lnTo>
                  <a:close/>
                </a:path>
                <a:path w="4280534" h="1160145">
                  <a:moveTo>
                    <a:pt x="2700441" y="1046507"/>
                  </a:moveTo>
                  <a:lnTo>
                    <a:pt x="2778587" y="1034422"/>
                  </a:lnTo>
                  <a:lnTo>
                    <a:pt x="2799533" y="1114179"/>
                  </a:lnTo>
                  <a:lnTo>
                    <a:pt x="2500646" y="1160100"/>
                  </a:lnTo>
                  <a:lnTo>
                    <a:pt x="2459333" y="1130115"/>
                  </a:lnTo>
                  <a:lnTo>
                    <a:pt x="2431060" y="1089910"/>
                  </a:lnTo>
                  <a:lnTo>
                    <a:pt x="2417667" y="1064230"/>
                  </a:lnTo>
                  <a:lnTo>
                    <a:pt x="2417667" y="1033617"/>
                  </a:lnTo>
                  <a:lnTo>
                    <a:pt x="2151810" y="1160100"/>
                  </a:lnTo>
                  <a:lnTo>
                    <a:pt x="2113921" y="1142879"/>
                  </a:lnTo>
                  <a:lnTo>
                    <a:pt x="2080009" y="1121832"/>
                  </a:lnTo>
                  <a:lnTo>
                    <a:pt x="2050075" y="1096959"/>
                  </a:lnTo>
                  <a:lnTo>
                    <a:pt x="2024119" y="1068258"/>
                  </a:lnTo>
                  <a:lnTo>
                    <a:pt x="2003147" y="1035933"/>
                  </a:lnTo>
                  <a:lnTo>
                    <a:pt x="1988168" y="1000183"/>
                  </a:lnTo>
                  <a:lnTo>
                    <a:pt x="1979180" y="961010"/>
                  </a:lnTo>
                  <a:lnTo>
                    <a:pt x="1976184" y="918412"/>
                  </a:lnTo>
                  <a:lnTo>
                    <a:pt x="1976360" y="911438"/>
                  </a:lnTo>
                  <a:lnTo>
                    <a:pt x="1982931" y="871384"/>
                  </a:lnTo>
                  <a:lnTo>
                    <a:pt x="2417667" y="717812"/>
                  </a:lnTo>
                  <a:lnTo>
                    <a:pt x="2417667" y="563131"/>
                  </a:lnTo>
                  <a:lnTo>
                    <a:pt x="2390250" y="529144"/>
                  </a:lnTo>
                  <a:lnTo>
                    <a:pt x="2352915" y="499789"/>
                  </a:lnTo>
                  <a:lnTo>
                    <a:pt x="2310569" y="475595"/>
                  </a:lnTo>
                  <a:lnTo>
                    <a:pt x="2267820" y="459206"/>
                  </a:lnTo>
                  <a:lnTo>
                    <a:pt x="2217066" y="476930"/>
                  </a:lnTo>
                  <a:lnTo>
                    <a:pt x="2226809" y="531687"/>
                  </a:lnTo>
                  <a:lnTo>
                    <a:pt x="2235872" y="569400"/>
                  </a:lnTo>
                  <a:lnTo>
                    <a:pt x="2250902" y="621136"/>
                  </a:lnTo>
                  <a:lnTo>
                    <a:pt x="2068025" y="696060"/>
                  </a:lnTo>
                  <a:lnTo>
                    <a:pt x="1984240" y="473707"/>
                  </a:lnTo>
                  <a:lnTo>
                    <a:pt x="1983435" y="472096"/>
                  </a:lnTo>
                  <a:lnTo>
                    <a:pt x="2381414" y="315805"/>
                  </a:lnTo>
                  <a:lnTo>
                    <a:pt x="2428543" y="329903"/>
                  </a:lnTo>
                  <a:lnTo>
                    <a:pt x="2477031" y="349087"/>
                  </a:lnTo>
                  <a:lnTo>
                    <a:pt x="2512504" y="366433"/>
                  </a:lnTo>
                  <a:lnTo>
                    <a:pt x="2548153" y="387581"/>
                  </a:lnTo>
                  <a:lnTo>
                    <a:pt x="2583172" y="412656"/>
                  </a:lnTo>
                  <a:lnTo>
                    <a:pt x="2614995" y="442263"/>
                  </a:lnTo>
                  <a:lnTo>
                    <a:pt x="2642789" y="476552"/>
                  </a:lnTo>
                  <a:lnTo>
                    <a:pt x="2664138" y="515826"/>
                  </a:lnTo>
                  <a:lnTo>
                    <a:pt x="2672244" y="537351"/>
                  </a:lnTo>
                  <a:lnTo>
                    <a:pt x="2672244" y="908745"/>
                  </a:lnTo>
                  <a:lnTo>
                    <a:pt x="2671967" y="916096"/>
                  </a:lnTo>
                  <a:lnTo>
                    <a:pt x="2671942" y="924454"/>
                  </a:lnTo>
                  <a:lnTo>
                    <a:pt x="2674460" y="966145"/>
                  </a:lnTo>
                  <a:lnTo>
                    <a:pt x="2681610" y="1009448"/>
                  </a:lnTo>
                  <a:lnTo>
                    <a:pt x="2695070" y="1044358"/>
                  </a:lnTo>
                  <a:lnTo>
                    <a:pt x="2700441" y="1046507"/>
                  </a:lnTo>
                  <a:close/>
                </a:path>
                <a:path w="4280534" h="1160145">
                  <a:moveTo>
                    <a:pt x="2286350" y="1013476"/>
                  </a:moveTo>
                  <a:lnTo>
                    <a:pt x="2417667" y="966750"/>
                  </a:lnTo>
                  <a:lnTo>
                    <a:pt x="2417667" y="779845"/>
                  </a:lnTo>
                  <a:lnTo>
                    <a:pt x="2238818" y="849128"/>
                  </a:lnTo>
                  <a:lnTo>
                    <a:pt x="2225122" y="900688"/>
                  </a:lnTo>
                  <a:lnTo>
                    <a:pt x="2225777" y="916876"/>
                  </a:lnTo>
                  <a:lnTo>
                    <a:pt x="2235595" y="956679"/>
                  </a:lnTo>
                  <a:lnTo>
                    <a:pt x="2260570" y="992127"/>
                  </a:lnTo>
                  <a:lnTo>
                    <a:pt x="2286350" y="1013476"/>
                  </a:lnTo>
                  <a:close/>
                </a:path>
                <a:path w="4280534" h="1160145">
                  <a:moveTo>
                    <a:pt x="4177146" y="516405"/>
                  </a:moveTo>
                  <a:lnTo>
                    <a:pt x="4177146" y="1026366"/>
                  </a:lnTo>
                  <a:lnTo>
                    <a:pt x="4280266" y="1074704"/>
                  </a:lnTo>
                  <a:lnTo>
                    <a:pt x="4261736" y="1139959"/>
                  </a:lnTo>
                  <a:lnTo>
                    <a:pt x="3938681" y="1139959"/>
                  </a:lnTo>
                  <a:lnTo>
                    <a:pt x="3850867" y="1144793"/>
                  </a:lnTo>
                  <a:lnTo>
                    <a:pt x="3862952" y="1073092"/>
                  </a:lnTo>
                  <a:lnTo>
                    <a:pt x="3923374" y="1061813"/>
                  </a:lnTo>
                  <a:lnTo>
                    <a:pt x="3923374" y="585689"/>
                  </a:lnTo>
                  <a:lnTo>
                    <a:pt x="3923374" y="578170"/>
                  </a:lnTo>
                  <a:lnTo>
                    <a:pt x="3922971" y="571725"/>
                  </a:lnTo>
                  <a:lnTo>
                    <a:pt x="3922165" y="566354"/>
                  </a:lnTo>
                  <a:lnTo>
                    <a:pt x="3921360" y="560983"/>
                  </a:lnTo>
                  <a:lnTo>
                    <a:pt x="3920151" y="555881"/>
                  </a:lnTo>
                  <a:lnTo>
                    <a:pt x="3918540" y="551047"/>
                  </a:lnTo>
                  <a:lnTo>
                    <a:pt x="3821865" y="460817"/>
                  </a:lnTo>
                  <a:lnTo>
                    <a:pt x="3705855" y="516405"/>
                  </a:lnTo>
                  <a:lnTo>
                    <a:pt x="3705855" y="1048118"/>
                  </a:lnTo>
                  <a:lnTo>
                    <a:pt x="3791251" y="1074704"/>
                  </a:lnTo>
                  <a:lnTo>
                    <a:pt x="3775944" y="1139959"/>
                  </a:lnTo>
                  <a:lnTo>
                    <a:pt x="3467390" y="1139959"/>
                  </a:lnTo>
                  <a:lnTo>
                    <a:pt x="3379577" y="1144793"/>
                  </a:lnTo>
                  <a:lnTo>
                    <a:pt x="3390855" y="1073092"/>
                  </a:lnTo>
                  <a:lnTo>
                    <a:pt x="3451277" y="1061813"/>
                  </a:lnTo>
                  <a:lnTo>
                    <a:pt x="3451277" y="585689"/>
                  </a:lnTo>
                  <a:lnTo>
                    <a:pt x="3349769" y="460817"/>
                  </a:lnTo>
                  <a:lnTo>
                    <a:pt x="3234564" y="512377"/>
                  </a:lnTo>
                  <a:lnTo>
                    <a:pt x="3234564" y="1053757"/>
                  </a:lnTo>
                  <a:lnTo>
                    <a:pt x="3319155" y="1079537"/>
                  </a:lnTo>
                  <a:lnTo>
                    <a:pt x="3303848" y="1139959"/>
                  </a:lnTo>
                  <a:lnTo>
                    <a:pt x="2994488" y="1139959"/>
                  </a:lnTo>
                  <a:lnTo>
                    <a:pt x="2872033" y="1154460"/>
                  </a:lnTo>
                  <a:lnTo>
                    <a:pt x="2887340" y="1073898"/>
                  </a:lnTo>
                  <a:lnTo>
                    <a:pt x="2979986" y="1061813"/>
                  </a:lnTo>
                  <a:lnTo>
                    <a:pt x="2979986" y="484180"/>
                  </a:lnTo>
                  <a:lnTo>
                    <a:pt x="2867199" y="493042"/>
                  </a:lnTo>
                  <a:lnTo>
                    <a:pt x="2851892" y="435843"/>
                  </a:lnTo>
                  <a:lnTo>
                    <a:pt x="3137889" y="316610"/>
                  </a:lnTo>
                  <a:lnTo>
                    <a:pt x="3234564" y="368170"/>
                  </a:lnTo>
                  <a:lnTo>
                    <a:pt x="3234564" y="437454"/>
                  </a:lnTo>
                  <a:lnTo>
                    <a:pt x="3460945" y="316610"/>
                  </a:lnTo>
                  <a:lnTo>
                    <a:pt x="3511699" y="327083"/>
                  </a:lnTo>
                  <a:lnTo>
                    <a:pt x="3557771" y="347325"/>
                  </a:lnTo>
                  <a:lnTo>
                    <a:pt x="3605051" y="376025"/>
                  </a:lnTo>
                  <a:lnTo>
                    <a:pt x="3648227" y="411120"/>
                  </a:lnTo>
                  <a:lnTo>
                    <a:pt x="3681686" y="451150"/>
                  </a:lnTo>
                  <a:lnTo>
                    <a:pt x="3937875" y="316610"/>
                  </a:lnTo>
                  <a:lnTo>
                    <a:pt x="3989838" y="327889"/>
                  </a:lnTo>
                  <a:lnTo>
                    <a:pt x="4036287" y="349339"/>
                  </a:lnTo>
                  <a:lnTo>
                    <a:pt x="4083391" y="379348"/>
                  </a:lnTo>
                  <a:lnTo>
                    <a:pt x="4125586" y="416130"/>
                  </a:lnTo>
                  <a:lnTo>
                    <a:pt x="4158213" y="457595"/>
                  </a:lnTo>
                  <a:lnTo>
                    <a:pt x="4175660" y="501551"/>
                  </a:lnTo>
                  <a:lnTo>
                    <a:pt x="4177146" y="516405"/>
                  </a:lnTo>
                  <a:close/>
                </a:path>
              </a:pathLst>
            </a:custGeom>
            <a:ln w="6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00695"/>
              <a:ext cx="3062273" cy="54101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442078" cy="294378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418514"/>
              <a:ext cx="5659589" cy="586848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875305"/>
              <a:ext cx="3907800" cy="4676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0282" y="1767205"/>
            <a:ext cx="7252334" cy="66675"/>
          </a:xfrm>
          <a:custGeom>
            <a:avLst/>
            <a:gdLst/>
            <a:ahLst/>
            <a:cxnLst/>
            <a:rect l="l" t="t" r="r" b="b"/>
            <a:pathLst>
              <a:path w="7252334" h="66675">
                <a:moveTo>
                  <a:pt x="7252040" y="66674"/>
                </a:moveTo>
                <a:lnTo>
                  <a:pt x="0" y="66674"/>
                </a:lnTo>
                <a:lnTo>
                  <a:pt x="0" y="0"/>
                </a:lnTo>
                <a:lnTo>
                  <a:pt x="7252040" y="0"/>
                </a:lnTo>
                <a:lnTo>
                  <a:pt x="7252040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800747" y="1767205"/>
            <a:ext cx="788670" cy="66675"/>
          </a:xfrm>
          <a:custGeom>
            <a:avLst/>
            <a:gdLst/>
            <a:ahLst/>
            <a:cxnLst/>
            <a:rect l="l" t="t" r="r" b="b"/>
            <a:pathLst>
              <a:path w="788670" h="66675">
                <a:moveTo>
                  <a:pt x="788641" y="66674"/>
                </a:moveTo>
                <a:lnTo>
                  <a:pt x="0" y="66674"/>
                </a:lnTo>
                <a:lnTo>
                  <a:pt x="0" y="0"/>
                </a:lnTo>
                <a:lnTo>
                  <a:pt x="788641" y="0"/>
                </a:lnTo>
                <a:lnTo>
                  <a:pt x="788641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106642" y="1767205"/>
            <a:ext cx="740410" cy="66675"/>
          </a:xfrm>
          <a:custGeom>
            <a:avLst/>
            <a:gdLst/>
            <a:ahLst/>
            <a:cxnLst/>
            <a:rect l="l" t="t" r="r" b="b"/>
            <a:pathLst>
              <a:path w="740409" h="66675">
                <a:moveTo>
                  <a:pt x="740397" y="66674"/>
                </a:moveTo>
                <a:lnTo>
                  <a:pt x="0" y="66674"/>
                </a:lnTo>
                <a:lnTo>
                  <a:pt x="0" y="0"/>
                </a:lnTo>
                <a:lnTo>
                  <a:pt x="740397" y="0"/>
                </a:lnTo>
                <a:lnTo>
                  <a:pt x="740397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100"/>
              </a:spcBef>
            </a:pPr>
            <a:r>
              <a:rPr dirty="0" spc="-420"/>
              <a:t>Social</a:t>
            </a:r>
            <a:r>
              <a:rPr dirty="0" spc="-540"/>
              <a:t> </a:t>
            </a:r>
            <a:r>
              <a:rPr dirty="0" spc="-325"/>
              <a:t>Media</a:t>
            </a:r>
            <a:r>
              <a:rPr dirty="0" spc="-540"/>
              <a:t> </a:t>
            </a:r>
            <a:r>
              <a:rPr dirty="0" spc="-320"/>
              <a:t>Ad</a:t>
            </a:r>
            <a:r>
              <a:rPr dirty="0" spc="-540"/>
              <a:t> </a:t>
            </a:r>
            <a:r>
              <a:rPr dirty="0" spc="-445"/>
              <a:t>Campaigns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7453086"/>
            <a:ext cx="4559935" cy="28339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545685"/>
            <a:ext cx="1160779" cy="958816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2641362"/>
            <a:ext cx="16256635" cy="633666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1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885">
                <a:latin typeface="MS Gothic"/>
                <a:cs typeface="MS Gothic"/>
              </a:rPr>
              <a:t> </a:t>
            </a:r>
            <a:r>
              <a:rPr dirty="0" sz="3600" spc="-415" b="1">
                <a:latin typeface="Verdana"/>
                <a:cs typeface="Verdana"/>
              </a:rPr>
              <a:t>Facebook</a:t>
            </a:r>
            <a:r>
              <a:rPr dirty="0" sz="3600" spc="-140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-135" b="1">
                <a:latin typeface="Verdana"/>
                <a:cs typeface="Verdana"/>
              </a:rPr>
              <a:t> </a:t>
            </a:r>
            <a:r>
              <a:rPr dirty="0" sz="3600" spc="-475" b="1">
                <a:latin typeface="Verdana"/>
                <a:cs typeface="Verdana"/>
              </a:rPr>
              <a:t>Instagram</a:t>
            </a:r>
            <a:r>
              <a:rPr dirty="0" sz="3600" spc="-140" b="1">
                <a:latin typeface="Verdana"/>
                <a:cs typeface="Verdana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Ads</a:t>
            </a:r>
            <a:r>
              <a:rPr dirty="0" sz="3600" spc="-140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17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Eye-</a:t>
            </a:r>
            <a:r>
              <a:rPr dirty="0" sz="3600" spc="-210">
                <a:latin typeface="Verdana"/>
                <a:cs typeface="Verdana"/>
              </a:rPr>
              <a:t>catching</a:t>
            </a:r>
            <a:r>
              <a:rPr dirty="0" sz="3600" spc="-180">
                <a:latin typeface="Verdana"/>
                <a:cs typeface="Verdana"/>
              </a:rPr>
              <a:t> creatives </a:t>
            </a:r>
            <a:r>
              <a:rPr dirty="0" sz="3600" spc="-300">
                <a:latin typeface="Verdana"/>
                <a:cs typeface="Verdana"/>
              </a:rPr>
              <a:t>promoting</a:t>
            </a:r>
            <a:r>
              <a:rPr dirty="0" sz="3600" spc="-175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new</a:t>
            </a:r>
            <a:r>
              <a:rPr dirty="0" sz="3600" spc="-180">
                <a:latin typeface="Verdana"/>
                <a:cs typeface="Verdana"/>
              </a:rPr>
              <a:t> </a:t>
            </a:r>
            <a:r>
              <a:rPr dirty="0" sz="3600" spc="-125">
                <a:latin typeface="Verdana"/>
                <a:cs typeface="Verdana"/>
              </a:rPr>
              <a:t>product </a:t>
            </a:r>
            <a:r>
              <a:rPr dirty="0" sz="3600" spc="-245">
                <a:latin typeface="Verdana"/>
                <a:cs typeface="Verdana"/>
              </a:rPr>
              <a:t>launches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limited-</a:t>
            </a:r>
            <a:r>
              <a:rPr dirty="0" sz="3600" spc="-229">
                <a:latin typeface="Verdana"/>
                <a:cs typeface="Verdana"/>
              </a:rPr>
              <a:t>edition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snacks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with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compelling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20">
                <a:latin typeface="Verdana"/>
                <a:cs typeface="Verdana"/>
              </a:rPr>
              <a:t>CTAs.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2299"/>
              </a:lnSpc>
              <a:spcBef>
                <a:spcPts val="422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65">
                <a:latin typeface="MS Gothic"/>
                <a:cs typeface="MS Gothic"/>
              </a:rPr>
              <a:t> </a:t>
            </a:r>
            <a:r>
              <a:rPr dirty="0" sz="3600" spc="-459" b="1">
                <a:latin typeface="Verdana"/>
                <a:cs typeface="Verdana"/>
              </a:rPr>
              <a:t>YouTube</a:t>
            </a:r>
            <a:r>
              <a:rPr dirty="0" sz="3600" spc="150" b="1">
                <a:latin typeface="Verdana"/>
                <a:cs typeface="Verdana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Ads</a:t>
            </a:r>
            <a:r>
              <a:rPr dirty="0" sz="3600" spc="240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260">
                <a:latin typeface="Verdana"/>
                <a:cs typeface="Verdana"/>
              </a:rPr>
              <a:t>Short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10-</a:t>
            </a:r>
            <a:r>
              <a:rPr dirty="0" sz="3600">
                <a:latin typeface="Verdana"/>
                <a:cs typeface="Verdana"/>
              </a:rPr>
              <a:t>15</a:t>
            </a:r>
            <a:r>
              <a:rPr dirty="0" sz="3600" spc="285">
                <a:latin typeface="Verdana"/>
                <a:cs typeface="Verdana"/>
              </a:rPr>
              <a:t> </a:t>
            </a:r>
            <a:r>
              <a:rPr dirty="0" sz="3600" spc="-90">
                <a:latin typeface="Verdana"/>
                <a:cs typeface="Verdana"/>
              </a:rPr>
              <a:t>second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recipe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125">
                <a:latin typeface="Verdana"/>
                <a:cs typeface="Verdana"/>
              </a:rPr>
              <a:t>tutorials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165">
                <a:latin typeface="Verdana"/>
                <a:cs typeface="Verdana"/>
              </a:rPr>
              <a:t>featuring</a:t>
            </a:r>
            <a:r>
              <a:rPr dirty="0" sz="3600" spc="290">
                <a:latin typeface="Verdana"/>
                <a:cs typeface="Verdana"/>
              </a:rPr>
              <a:t> </a:t>
            </a:r>
            <a:r>
              <a:rPr dirty="0" sz="3600" spc="-310">
                <a:latin typeface="Verdana"/>
                <a:cs typeface="Verdana"/>
              </a:rPr>
              <a:t>Haldiram’s </a:t>
            </a:r>
            <a:r>
              <a:rPr dirty="0" sz="3600" spc="-185">
                <a:latin typeface="Verdana"/>
                <a:cs typeface="Verdana"/>
              </a:rPr>
              <a:t>snacks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to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90">
                <a:latin typeface="Verdana"/>
                <a:cs typeface="Verdana"/>
              </a:rPr>
              <a:t>engage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food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lovers.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2299"/>
              </a:lnSpc>
              <a:spcBef>
                <a:spcPts val="422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205">
                <a:latin typeface="MS Gothic"/>
                <a:cs typeface="MS Gothic"/>
              </a:rPr>
              <a:t> </a:t>
            </a:r>
            <a:r>
              <a:rPr dirty="0" sz="3600" spc="-445" b="1">
                <a:latin typeface="Verdana"/>
                <a:cs typeface="Verdana"/>
              </a:rPr>
              <a:t>Google</a:t>
            </a:r>
            <a:r>
              <a:rPr dirty="0" sz="3600" spc="-455" b="1">
                <a:latin typeface="Verdana"/>
                <a:cs typeface="Verdana"/>
              </a:rPr>
              <a:t> </a:t>
            </a:r>
            <a:r>
              <a:rPr dirty="0" sz="3600" spc="-385" b="1">
                <a:latin typeface="Verdana"/>
                <a:cs typeface="Verdana"/>
              </a:rPr>
              <a:t>Display</a:t>
            </a:r>
            <a:r>
              <a:rPr dirty="0" sz="3600" spc="-459" b="1">
                <a:latin typeface="Verdana"/>
                <a:cs typeface="Verdana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Ads</a:t>
            </a:r>
            <a:r>
              <a:rPr dirty="0" sz="3600" spc="-455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Retargeting</a:t>
            </a:r>
            <a:r>
              <a:rPr dirty="0" sz="3600" spc="-490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visitors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40">
                <a:latin typeface="Verdana"/>
                <a:cs typeface="Verdana"/>
              </a:rPr>
              <a:t>who</a:t>
            </a:r>
            <a:r>
              <a:rPr dirty="0" sz="3600" spc="-490">
                <a:latin typeface="Verdana"/>
                <a:cs typeface="Verdana"/>
              </a:rPr>
              <a:t> </a:t>
            </a:r>
            <a:r>
              <a:rPr dirty="0" sz="3600" spc="-260">
                <a:latin typeface="Verdana"/>
                <a:cs typeface="Verdana"/>
              </a:rPr>
              <a:t>browsed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490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website</a:t>
            </a:r>
            <a:r>
              <a:rPr dirty="0" sz="3600" spc="-490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but </a:t>
            </a:r>
            <a:r>
              <a:rPr dirty="0" sz="3600" spc="-240">
                <a:latin typeface="Verdana"/>
                <a:cs typeface="Verdana"/>
              </a:rPr>
              <a:t>didn’t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75">
                <a:latin typeface="Verdana"/>
                <a:cs typeface="Verdana"/>
              </a:rPr>
              <a:t>make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a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purchase,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35">
                <a:latin typeface="Verdana"/>
                <a:cs typeface="Verdana"/>
              </a:rPr>
              <a:t>reminding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them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75">
                <a:latin typeface="Verdana"/>
                <a:cs typeface="Verdana"/>
              </a:rPr>
              <a:t>of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their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favorite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0">
                <a:latin typeface="Verdana"/>
                <a:cs typeface="Verdana"/>
              </a:rPr>
              <a:t>snacks.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02299"/>
              </a:lnSpc>
              <a:spcBef>
                <a:spcPts val="422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25">
                <a:latin typeface="MS Gothic"/>
                <a:cs typeface="MS Gothic"/>
              </a:rPr>
              <a:t> </a:t>
            </a:r>
            <a:r>
              <a:rPr dirty="0" sz="3600" spc="-325" b="1">
                <a:latin typeface="Verdana"/>
                <a:cs typeface="Verdana"/>
              </a:rPr>
              <a:t>Pinterest</a:t>
            </a:r>
            <a:r>
              <a:rPr dirty="0" sz="3600" spc="-280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-280" b="1">
                <a:latin typeface="Verdana"/>
                <a:cs typeface="Verdana"/>
              </a:rPr>
              <a:t> </a:t>
            </a:r>
            <a:r>
              <a:rPr dirty="0" sz="3600" spc="-365" b="1">
                <a:latin typeface="Verdana"/>
                <a:cs typeface="Verdana"/>
              </a:rPr>
              <a:t>Twitter</a:t>
            </a:r>
            <a:r>
              <a:rPr dirty="0" sz="3600" spc="-280" b="1">
                <a:latin typeface="Verdana"/>
                <a:cs typeface="Verdana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Ads</a:t>
            </a:r>
            <a:r>
              <a:rPr dirty="0" sz="3600" spc="-275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31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Targeting</a:t>
            </a:r>
            <a:r>
              <a:rPr dirty="0" sz="3600" spc="-315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recipe</a:t>
            </a:r>
            <a:r>
              <a:rPr dirty="0" sz="3600" spc="-315">
                <a:latin typeface="Verdana"/>
                <a:cs typeface="Verdana"/>
              </a:rPr>
              <a:t> </a:t>
            </a:r>
            <a:r>
              <a:rPr dirty="0" sz="3600" spc="-175">
                <a:latin typeface="Verdana"/>
                <a:cs typeface="Verdana"/>
              </a:rPr>
              <a:t>enthusiasts</a:t>
            </a:r>
            <a:r>
              <a:rPr dirty="0" sz="3600" spc="-31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315">
                <a:latin typeface="Verdana"/>
                <a:cs typeface="Verdana"/>
              </a:rPr>
              <a:t> </a:t>
            </a:r>
            <a:r>
              <a:rPr dirty="0" sz="3600" spc="-150">
                <a:latin typeface="Verdana"/>
                <a:cs typeface="Verdana"/>
              </a:rPr>
              <a:t>festival</a:t>
            </a:r>
            <a:r>
              <a:rPr dirty="0" sz="3600" spc="-315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shoppers </a:t>
            </a:r>
            <a:r>
              <a:rPr dirty="0" sz="3600" spc="-250">
                <a:latin typeface="Verdana"/>
                <a:cs typeface="Verdana"/>
              </a:rPr>
              <a:t>with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snack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ideas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festive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food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inspiration.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682611"/>
            <a:ext cx="3531235" cy="1844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118" y="1905794"/>
            <a:ext cx="7715247" cy="771524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470195" y="8064407"/>
            <a:ext cx="5156835" cy="1170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3930" marR="5080" indent="-2221865">
              <a:lnSpc>
                <a:spcPct val="117300"/>
              </a:lnSpc>
              <a:spcBef>
                <a:spcPts val="100"/>
              </a:spcBef>
            </a:pPr>
            <a:r>
              <a:rPr dirty="0" sz="3200" spc="-70">
                <a:latin typeface="Verdana"/>
                <a:cs typeface="Verdana"/>
              </a:rPr>
              <a:t>Facebook</a:t>
            </a:r>
            <a:r>
              <a:rPr dirty="0" sz="3200" spc="-305">
                <a:latin typeface="Verdana"/>
                <a:cs typeface="Verdana"/>
              </a:rPr>
              <a:t> </a:t>
            </a:r>
            <a:r>
              <a:rPr dirty="0" sz="3200" spc="-215">
                <a:latin typeface="Verdana"/>
                <a:cs typeface="Verdana"/>
              </a:rPr>
              <a:t>&amp;</a:t>
            </a:r>
            <a:r>
              <a:rPr dirty="0" sz="3200" spc="-300">
                <a:latin typeface="Verdana"/>
                <a:cs typeface="Verdana"/>
              </a:rPr>
              <a:t> </a:t>
            </a:r>
            <a:r>
              <a:rPr dirty="0" sz="3200" spc="-155">
                <a:latin typeface="Verdana"/>
                <a:cs typeface="Verdana"/>
              </a:rPr>
              <a:t>Instagram</a:t>
            </a:r>
            <a:r>
              <a:rPr dirty="0" sz="3200" spc="-305">
                <a:latin typeface="Verdana"/>
                <a:cs typeface="Verdana"/>
              </a:rPr>
              <a:t> </a:t>
            </a:r>
            <a:r>
              <a:rPr dirty="0" sz="3200" spc="-25">
                <a:latin typeface="Verdana"/>
                <a:cs typeface="Verdana"/>
              </a:rPr>
              <a:t>Ads </a:t>
            </a:r>
            <a:r>
              <a:rPr dirty="0" sz="3200" spc="-420">
                <a:latin typeface="Verdana"/>
                <a:cs typeface="Verdana"/>
              </a:rPr>
              <a:t>35%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07469" y="9070634"/>
            <a:ext cx="3792220" cy="1170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5585" marR="5080" indent="-1493520">
              <a:lnSpc>
                <a:spcPct val="117300"/>
              </a:lnSpc>
              <a:spcBef>
                <a:spcPts val="100"/>
              </a:spcBef>
            </a:pPr>
            <a:r>
              <a:rPr dirty="0" sz="3200" spc="-65">
                <a:latin typeface="Verdana"/>
                <a:cs typeface="Verdana"/>
              </a:rPr>
              <a:t>Google</a:t>
            </a:r>
            <a:r>
              <a:rPr dirty="0" sz="3200" spc="-295">
                <a:latin typeface="Verdana"/>
                <a:cs typeface="Verdana"/>
              </a:rPr>
              <a:t> </a:t>
            </a:r>
            <a:r>
              <a:rPr dirty="0" sz="3200" spc="-60">
                <a:latin typeface="Verdana"/>
                <a:cs typeface="Verdana"/>
              </a:rPr>
              <a:t>Display</a:t>
            </a:r>
            <a:r>
              <a:rPr dirty="0" sz="3200" spc="-290">
                <a:latin typeface="Verdana"/>
                <a:cs typeface="Verdana"/>
              </a:rPr>
              <a:t> </a:t>
            </a:r>
            <a:r>
              <a:rPr dirty="0" sz="3200" spc="-25">
                <a:latin typeface="Verdana"/>
                <a:cs typeface="Verdana"/>
              </a:rPr>
              <a:t>Ads </a:t>
            </a:r>
            <a:r>
              <a:rPr dirty="0" sz="3200" spc="-450">
                <a:latin typeface="Verdana"/>
                <a:cs typeface="Verdana"/>
              </a:rPr>
              <a:t>25%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45371" y="1573077"/>
            <a:ext cx="2644775" cy="9899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917575" marR="5080" indent="-905510">
              <a:lnSpc>
                <a:spcPts val="3750"/>
              </a:lnSpc>
              <a:spcBef>
                <a:spcPts val="295"/>
              </a:spcBef>
            </a:pPr>
            <a:r>
              <a:rPr dirty="0" sz="3200" spc="-105">
                <a:latin typeface="Verdana"/>
                <a:cs typeface="Verdana"/>
              </a:rPr>
              <a:t>You</a:t>
            </a:r>
            <a:r>
              <a:rPr dirty="0" sz="3200" spc="-320">
                <a:latin typeface="Verdana"/>
                <a:cs typeface="Verdana"/>
              </a:rPr>
              <a:t> </a:t>
            </a:r>
            <a:r>
              <a:rPr dirty="0" sz="3200" spc="-105">
                <a:latin typeface="Verdana"/>
                <a:cs typeface="Verdana"/>
              </a:rPr>
              <a:t>Tube</a:t>
            </a:r>
            <a:r>
              <a:rPr dirty="0" sz="3200" spc="-315">
                <a:latin typeface="Verdana"/>
                <a:cs typeface="Verdana"/>
              </a:rPr>
              <a:t> </a:t>
            </a:r>
            <a:r>
              <a:rPr dirty="0" sz="3200" spc="-25">
                <a:latin typeface="Verdana"/>
                <a:cs typeface="Verdana"/>
              </a:rPr>
              <a:t>Ads </a:t>
            </a:r>
            <a:r>
              <a:rPr dirty="0" sz="3200" spc="-450">
                <a:latin typeface="Verdana"/>
                <a:cs typeface="Verdana"/>
              </a:rPr>
              <a:t>25%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372487" y="801701"/>
            <a:ext cx="44881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5">
                <a:latin typeface="Verdana"/>
                <a:cs typeface="Verdana"/>
              </a:rPr>
              <a:t>Pinterest</a:t>
            </a:r>
            <a:r>
              <a:rPr dirty="0" sz="3200" spc="-305">
                <a:latin typeface="Verdana"/>
                <a:cs typeface="Verdana"/>
              </a:rPr>
              <a:t> </a:t>
            </a:r>
            <a:r>
              <a:rPr dirty="0" sz="3200" spc="-215">
                <a:latin typeface="Verdana"/>
                <a:cs typeface="Verdana"/>
              </a:rPr>
              <a:t>&amp;</a:t>
            </a:r>
            <a:r>
              <a:rPr dirty="0" sz="3200" spc="-300">
                <a:latin typeface="Verdana"/>
                <a:cs typeface="Verdana"/>
              </a:rPr>
              <a:t> </a:t>
            </a:r>
            <a:r>
              <a:rPr dirty="0" sz="3200" spc="-90">
                <a:latin typeface="Verdana"/>
                <a:cs typeface="Verdana"/>
              </a:rPr>
              <a:t>Twitter</a:t>
            </a:r>
            <a:r>
              <a:rPr dirty="0" sz="3200" spc="-300">
                <a:latin typeface="Verdana"/>
                <a:cs typeface="Verdana"/>
              </a:rPr>
              <a:t> </a:t>
            </a:r>
            <a:r>
              <a:rPr dirty="0" sz="3200" spc="-25">
                <a:latin typeface="Verdana"/>
                <a:cs typeface="Verdana"/>
              </a:rPr>
              <a:t>Ads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12449" y="1278546"/>
            <a:ext cx="81724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70">
                <a:latin typeface="Verdana"/>
                <a:cs typeface="Verdana"/>
              </a:rPr>
              <a:t>15%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38758" y="95608"/>
            <a:ext cx="136105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95" b="1">
                <a:latin typeface="Verdana"/>
                <a:cs typeface="Verdana"/>
              </a:rPr>
              <a:t>Focus</a:t>
            </a:r>
            <a:r>
              <a:rPr dirty="0" sz="4800" spc="-670" b="1">
                <a:latin typeface="Verdana"/>
                <a:cs typeface="Verdana"/>
              </a:rPr>
              <a:t> </a:t>
            </a:r>
            <a:r>
              <a:rPr dirty="0" sz="4800" spc="-480" b="1">
                <a:latin typeface="Verdana"/>
                <a:cs typeface="Verdana"/>
              </a:rPr>
              <a:t>Distribution</a:t>
            </a:r>
            <a:r>
              <a:rPr dirty="0" sz="4800" spc="-670" b="1">
                <a:latin typeface="Verdana"/>
                <a:cs typeface="Verdana"/>
              </a:rPr>
              <a:t> </a:t>
            </a:r>
            <a:r>
              <a:rPr dirty="0" sz="4800" spc="-515" b="1">
                <a:latin typeface="Verdana"/>
                <a:cs typeface="Verdana"/>
              </a:rPr>
              <a:t>in</a:t>
            </a:r>
            <a:r>
              <a:rPr dirty="0" sz="4800" spc="-665" b="1">
                <a:latin typeface="Verdana"/>
                <a:cs typeface="Verdana"/>
              </a:rPr>
              <a:t> </a:t>
            </a:r>
            <a:r>
              <a:rPr dirty="0" sz="4800" spc="-455" b="1">
                <a:latin typeface="Verdana"/>
                <a:cs typeface="Verdana"/>
              </a:rPr>
              <a:t>Social</a:t>
            </a:r>
            <a:r>
              <a:rPr dirty="0" sz="4800" spc="-670" b="1">
                <a:latin typeface="Verdana"/>
                <a:cs typeface="Verdana"/>
              </a:rPr>
              <a:t> </a:t>
            </a:r>
            <a:r>
              <a:rPr dirty="0" sz="4800" spc="-500" b="1">
                <a:latin typeface="Verdana"/>
                <a:cs typeface="Verdana"/>
              </a:rPr>
              <a:t>Media</a:t>
            </a:r>
            <a:r>
              <a:rPr dirty="0" sz="4800" spc="-670" b="1">
                <a:latin typeface="Verdana"/>
                <a:cs typeface="Verdana"/>
              </a:rPr>
              <a:t> </a:t>
            </a:r>
            <a:r>
              <a:rPr dirty="0" sz="4800" spc="-625" b="1">
                <a:latin typeface="Verdana"/>
                <a:cs typeface="Verdana"/>
              </a:rPr>
              <a:t>Ad</a:t>
            </a:r>
            <a:r>
              <a:rPr dirty="0" sz="4800" spc="-665" b="1">
                <a:latin typeface="Verdana"/>
                <a:cs typeface="Verdana"/>
              </a:rPr>
              <a:t> </a:t>
            </a:r>
            <a:r>
              <a:rPr dirty="0" sz="4800" spc="-585" b="1">
                <a:latin typeface="Verdana"/>
                <a:cs typeface="Verdana"/>
              </a:rPr>
              <a:t>Campaigns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3526" y="1284421"/>
            <a:ext cx="4076699" cy="84962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7772" y="1284421"/>
            <a:ext cx="3590924" cy="849629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422176" y="1080330"/>
            <a:ext cx="1678305" cy="66675"/>
          </a:xfrm>
          <a:custGeom>
            <a:avLst/>
            <a:gdLst/>
            <a:ahLst/>
            <a:cxnLst/>
            <a:rect l="l" t="t" r="r" b="b"/>
            <a:pathLst>
              <a:path w="1678304" h="66675">
                <a:moveTo>
                  <a:pt x="1678161" y="66674"/>
                </a:moveTo>
                <a:lnTo>
                  <a:pt x="0" y="66674"/>
                </a:lnTo>
                <a:lnTo>
                  <a:pt x="0" y="0"/>
                </a:lnTo>
                <a:lnTo>
                  <a:pt x="1678161" y="0"/>
                </a:lnTo>
                <a:lnTo>
                  <a:pt x="1678161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617590" y="1080330"/>
            <a:ext cx="3928110" cy="66675"/>
          </a:xfrm>
          <a:custGeom>
            <a:avLst/>
            <a:gdLst/>
            <a:ahLst/>
            <a:cxnLst/>
            <a:rect l="l" t="t" r="r" b="b"/>
            <a:pathLst>
              <a:path w="3928109" h="66675">
                <a:moveTo>
                  <a:pt x="3927820" y="66674"/>
                </a:moveTo>
                <a:lnTo>
                  <a:pt x="0" y="66674"/>
                </a:lnTo>
                <a:lnTo>
                  <a:pt x="0" y="0"/>
                </a:lnTo>
                <a:lnTo>
                  <a:pt x="3927820" y="0"/>
                </a:lnTo>
                <a:lnTo>
                  <a:pt x="3927820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9476" y="318394"/>
            <a:ext cx="61487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9"/>
              <a:t>Instagram</a:t>
            </a:r>
            <a:r>
              <a:rPr dirty="0" spc="-550"/>
              <a:t> </a:t>
            </a:r>
            <a:r>
              <a:rPr dirty="0" spc="-385"/>
              <a:t>Stories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8545410" y="1080330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607062" y="3847939"/>
            <a:ext cx="5804535" cy="18256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dirty="0" u="heavy" sz="3400" spc="-12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5"/>
              </a:rPr>
              <a:t>https://www.insta</a:t>
            </a:r>
            <a:r>
              <a:rPr dirty="0" sz="3400" spc="-120">
                <a:solidFill>
                  <a:srgbClr val="5270FF"/>
                </a:solidFill>
                <a:latin typeface="Verdana"/>
                <a:cs typeface="Verdana"/>
                <a:hlinkClick r:id="rId5"/>
              </a:rPr>
              <a:t>g</a:t>
            </a:r>
            <a:r>
              <a:rPr dirty="0" u="heavy" sz="3400" spc="-12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5"/>
              </a:rPr>
              <a:t>ram.com</a:t>
            </a:r>
            <a:endParaRPr sz="3400">
              <a:latin typeface="Verdana"/>
              <a:cs typeface="Verdana"/>
            </a:endParaRPr>
          </a:p>
          <a:p>
            <a:pPr algn="ctr" marL="43180" marR="35560" indent="-635">
              <a:lnSpc>
                <a:spcPct val="115799"/>
              </a:lnSpc>
            </a:pPr>
            <a:r>
              <a:rPr dirty="0" u="heavy" sz="3400" spc="-4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5"/>
              </a:rPr>
              <a:t>/haldirams2025?</a:t>
            </a:r>
            <a:r>
              <a:rPr dirty="0" sz="3400" spc="-40">
                <a:solidFill>
                  <a:srgbClr val="5270FF"/>
                </a:solidFill>
                <a:latin typeface="Verdana"/>
                <a:cs typeface="Verdana"/>
              </a:rPr>
              <a:t> </a:t>
            </a:r>
            <a:r>
              <a:rPr dirty="0" u="heavy" sz="3400" spc="-10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5"/>
              </a:rPr>
              <a:t>i</a:t>
            </a:r>
            <a:r>
              <a:rPr dirty="0" sz="3400" spc="-100">
                <a:solidFill>
                  <a:srgbClr val="5270FF"/>
                </a:solidFill>
                <a:latin typeface="Verdana"/>
                <a:cs typeface="Verdana"/>
                <a:hlinkClick r:id="rId5"/>
              </a:rPr>
              <a:t>g</a:t>
            </a:r>
            <a:r>
              <a:rPr dirty="0" u="heavy" sz="3400" spc="-100">
                <a:solidFill>
                  <a:srgbClr val="5270FF"/>
                </a:solidFill>
                <a:uFill>
                  <a:solidFill>
                    <a:srgbClr val="5270FF"/>
                  </a:solidFill>
                </a:uFill>
                <a:latin typeface="Verdana"/>
                <a:cs typeface="Verdana"/>
                <a:hlinkClick r:id="rId5"/>
              </a:rPr>
              <a:t>sh=bmlkczJ0YWxnbXdmh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33697" y="1767205"/>
            <a:ext cx="4766945" cy="66675"/>
          </a:xfrm>
          <a:custGeom>
            <a:avLst/>
            <a:gdLst/>
            <a:ahLst/>
            <a:cxnLst/>
            <a:rect l="l" t="t" r="r" b="b"/>
            <a:pathLst>
              <a:path w="4766945" h="66675">
                <a:moveTo>
                  <a:pt x="4766659" y="66674"/>
                </a:moveTo>
                <a:lnTo>
                  <a:pt x="0" y="66674"/>
                </a:lnTo>
                <a:lnTo>
                  <a:pt x="0" y="0"/>
                </a:lnTo>
                <a:lnTo>
                  <a:pt x="4766659" y="0"/>
                </a:lnTo>
                <a:lnTo>
                  <a:pt x="476665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738780" y="1767205"/>
            <a:ext cx="788670" cy="66675"/>
          </a:xfrm>
          <a:custGeom>
            <a:avLst/>
            <a:gdLst/>
            <a:ahLst/>
            <a:cxnLst/>
            <a:rect l="l" t="t" r="r" b="b"/>
            <a:pathLst>
              <a:path w="788670" h="66675">
                <a:moveTo>
                  <a:pt x="788641" y="66674"/>
                </a:moveTo>
                <a:lnTo>
                  <a:pt x="0" y="66674"/>
                </a:lnTo>
                <a:lnTo>
                  <a:pt x="0" y="0"/>
                </a:lnTo>
                <a:lnTo>
                  <a:pt x="788641" y="0"/>
                </a:lnTo>
                <a:lnTo>
                  <a:pt x="788641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8044676" y="1767205"/>
            <a:ext cx="740410" cy="66675"/>
          </a:xfrm>
          <a:custGeom>
            <a:avLst/>
            <a:gdLst/>
            <a:ahLst/>
            <a:cxnLst/>
            <a:rect l="l" t="t" r="r" b="b"/>
            <a:pathLst>
              <a:path w="740409" h="66675">
                <a:moveTo>
                  <a:pt x="740348" y="66674"/>
                </a:moveTo>
                <a:lnTo>
                  <a:pt x="0" y="66674"/>
                </a:lnTo>
                <a:lnTo>
                  <a:pt x="0" y="0"/>
                </a:lnTo>
                <a:lnTo>
                  <a:pt x="740348" y="0"/>
                </a:lnTo>
                <a:lnTo>
                  <a:pt x="74034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3895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Email</a:t>
            </a:r>
            <a:r>
              <a:rPr dirty="0" spc="-545"/>
              <a:t> </a:t>
            </a:r>
            <a:r>
              <a:rPr dirty="0" spc="-320"/>
              <a:t>Ad</a:t>
            </a:r>
            <a:r>
              <a:rPr dirty="0" spc="-545"/>
              <a:t> </a:t>
            </a:r>
            <a:r>
              <a:rPr dirty="0" spc="-445"/>
              <a:t>Campaigns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8785025" y="1767204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720700" y="2596401"/>
            <a:ext cx="14846935" cy="51771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80"/>
              </a:spcBef>
              <a:tabLst>
                <a:tab pos="3682365" algn="l"/>
                <a:tab pos="6062345" algn="l"/>
                <a:tab pos="6628765" algn="l"/>
                <a:tab pos="8568055" algn="l"/>
                <a:tab pos="10101580" algn="l"/>
                <a:tab pos="10580370" algn="l"/>
                <a:tab pos="12625070" algn="l"/>
                <a:tab pos="14110969" algn="l"/>
              </a:tabLst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">
                <a:latin typeface="MS Gothic"/>
                <a:cs typeface="MS Gothic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Personalized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70" b="1">
                <a:latin typeface="Verdana"/>
                <a:cs typeface="Verdana"/>
              </a:rPr>
              <a:t>Discounts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670" b="1">
                <a:latin typeface="Verdana"/>
                <a:cs typeface="Verdana"/>
              </a:rPr>
              <a:t>&amp;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20" b="1">
                <a:latin typeface="Verdana"/>
                <a:cs typeface="Verdana"/>
              </a:rPr>
              <a:t>Festival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35" b="1">
                <a:latin typeface="Verdana"/>
                <a:cs typeface="Verdana"/>
              </a:rPr>
              <a:t>Alerts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555">
                <a:latin typeface="Verdana"/>
                <a:cs typeface="Verdana"/>
              </a:rPr>
              <a:t>–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70">
                <a:latin typeface="Verdana"/>
                <a:cs typeface="Verdana"/>
              </a:rPr>
              <a:t>Targeted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10">
                <a:latin typeface="Verdana"/>
                <a:cs typeface="Verdana"/>
              </a:rPr>
              <a:t>offers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70">
                <a:latin typeface="Verdana"/>
                <a:cs typeface="Verdana"/>
              </a:rPr>
              <a:t>and </a:t>
            </a:r>
            <a:r>
              <a:rPr dirty="0" sz="3600" spc="-120">
                <a:latin typeface="Verdana"/>
                <a:cs typeface="Verdana"/>
              </a:rPr>
              <a:t>festive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deals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to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encourage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repeat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30">
                <a:latin typeface="Verdana"/>
                <a:cs typeface="Verdana"/>
              </a:rPr>
              <a:t>purchases.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13399"/>
              </a:lnSpc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565">
                <a:latin typeface="MS Gothic"/>
                <a:cs typeface="MS Gothic"/>
              </a:rPr>
              <a:t> </a:t>
            </a:r>
            <a:r>
              <a:rPr dirty="0" sz="3600" spc="-305" b="1">
                <a:latin typeface="Verdana"/>
                <a:cs typeface="Verdana"/>
              </a:rPr>
              <a:t>Cart</a:t>
            </a:r>
            <a:r>
              <a:rPr dirty="0" sz="3600" spc="-5" b="1">
                <a:latin typeface="Verdana"/>
                <a:cs typeface="Verdana"/>
              </a:rPr>
              <a:t> </a:t>
            </a:r>
            <a:r>
              <a:rPr dirty="0" sz="3600" spc="-455" b="1">
                <a:latin typeface="Verdana"/>
                <a:cs typeface="Verdana"/>
              </a:rPr>
              <a:t>Abandonment</a:t>
            </a:r>
            <a:r>
              <a:rPr dirty="0" sz="3600" spc="150" b="1">
                <a:latin typeface="Verdana"/>
                <a:cs typeface="Verdana"/>
              </a:rPr>
              <a:t> </a:t>
            </a:r>
            <a:r>
              <a:rPr dirty="0" sz="3600" spc="-400" b="1">
                <a:latin typeface="Verdana"/>
                <a:cs typeface="Verdana"/>
              </a:rPr>
              <a:t>Emails</a:t>
            </a:r>
            <a:r>
              <a:rPr dirty="0" sz="3600" spc="95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14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Reminders</a:t>
            </a:r>
            <a:r>
              <a:rPr dirty="0" sz="3600" spc="-15">
                <a:latin typeface="Verdana"/>
                <a:cs typeface="Verdana"/>
              </a:rPr>
              <a:t> </a:t>
            </a:r>
            <a:r>
              <a:rPr dirty="0" sz="3600" spc="-175">
                <a:latin typeface="Verdana"/>
                <a:cs typeface="Verdana"/>
              </a:rPr>
              <a:t>with</a:t>
            </a:r>
            <a:r>
              <a:rPr dirty="0" sz="3600" spc="60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exclusive</a:t>
            </a:r>
            <a:r>
              <a:rPr dirty="0" sz="3600" spc="70">
                <a:latin typeface="Verdana"/>
                <a:cs typeface="Verdana"/>
              </a:rPr>
              <a:t> </a:t>
            </a:r>
            <a:r>
              <a:rPr dirty="0" sz="3600" spc="-140">
                <a:latin typeface="Verdana"/>
                <a:cs typeface="Verdana"/>
              </a:rPr>
              <a:t>discounts</a:t>
            </a:r>
            <a:r>
              <a:rPr dirty="0" sz="3600" spc="65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to </a:t>
            </a:r>
            <a:r>
              <a:rPr dirty="0" sz="3600" spc="-320">
                <a:latin typeface="Verdana"/>
                <a:cs typeface="Verdana"/>
              </a:rPr>
              <a:t>bring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back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potential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buyers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recover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lost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0">
                <a:latin typeface="Verdana"/>
                <a:cs typeface="Verdana"/>
              </a:rPr>
              <a:t>sales.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13399"/>
              </a:lnSpc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755">
                <a:latin typeface="MS Gothic"/>
                <a:cs typeface="MS Gothic"/>
              </a:rPr>
              <a:t> </a:t>
            </a:r>
            <a:r>
              <a:rPr dirty="0" sz="3600" spc="-355" b="1">
                <a:latin typeface="Verdana"/>
                <a:cs typeface="Verdana"/>
              </a:rPr>
              <a:t>Subscription</a:t>
            </a:r>
            <a:r>
              <a:rPr dirty="0" sz="3600" spc="-10" b="1">
                <a:latin typeface="Verdana"/>
                <a:cs typeface="Verdana"/>
              </a:rPr>
              <a:t> </a:t>
            </a:r>
            <a:r>
              <a:rPr dirty="0" sz="3600" spc="-375" b="1">
                <a:latin typeface="Verdana"/>
                <a:cs typeface="Verdana"/>
              </a:rPr>
              <a:t>Snack</a:t>
            </a:r>
            <a:r>
              <a:rPr dirty="0" sz="3600" spc="-10" b="1">
                <a:latin typeface="Verdana"/>
                <a:cs typeface="Verdana"/>
              </a:rPr>
              <a:t> </a:t>
            </a:r>
            <a:r>
              <a:rPr dirty="0" sz="3600" spc="-415" b="1">
                <a:latin typeface="Verdana"/>
                <a:cs typeface="Verdana"/>
              </a:rPr>
              <a:t>Boxes</a:t>
            </a:r>
            <a:r>
              <a:rPr dirty="0" sz="3600" spc="-10" b="1">
                <a:latin typeface="Verdana"/>
                <a:cs typeface="Verdana"/>
              </a:rPr>
              <a:t> </a:t>
            </a:r>
            <a:r>
              <a:rPr dirty="0" sz="3600" spc="-505">
                <a:latin typeface="Verdana"/>
                <a:cs typeface="Verdana"/>
              </a:rPr>
              <a:t>–</a:t>
            </a:r>
            <a:r>
              <a:rPr dirty="0" sz="3600" spc="-45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Special</a:t>
            </a:r>
            <a:r>
              <a:rPr dirty="0" sz="3600" spc="-95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promotions</a:t>
            </a:r>
            <a:r>
              <a:rPr dirty="0" sz="3600" spc="-5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for</a:t>
            </a:r>
            <a:r>
              <a:rPr dirty="0" sz="3600" spc="-55">
                <a:latin typeface="Verdana"/>
                <a:cs typeface="Verdana"/>
              </a:rPr>
              <a:t> </a:t>
            </a:r>
            <a:r>
              <a:rPr dirty="0" sz="3600" spc="-285">
                <a:latin typeface="Verdana"/>
                <a:cs typeface="Verdana"/>
              </a:rPr>
              <a:t>loyal</a:t>
            </a:r>
            <a:r>
              <a:rPr dirty="0" sz="3600" spc="-45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customers, </a:t>
            </a:r>
            <a:r>
              <a:rPr dirty="0" sz="3600" spc="-195">
                <a:latin typeface="Verdana"/>
                <a:cs typeface="Verdana"/>
              </a:rPr>
              <a:t>offering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29">
                <a:latin typeface="Verdana"/>
                <a:cs typeface="Verdana"/>
              </a:rPr>
              <a:t>curated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snack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boxes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on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a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subscription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10">
                <a:latin typeface="Verdana"/>
                <a:cs typeface="Verdana"/>
              </a:rPr>
              <a:t>basis.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538749"/>
            <a:ext cx="1160779" cy="958816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7084142"/>
            <a:ext cx="4559935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5815" y="1965020"/>
            <a:ext cx="4210049" cy="79819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8915" y="1965020"/>
            <a:ext cx="4419599" cy="79819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3235" y="1965020"/>
            <a:ext cx="4486274" cy="7981949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320683" y="1506773"/>
            <a:ext cx="5151755" cy="66675"/>
          </a:xfrm>
          <a:custGeom>
            <a:avLst/>
            <a:gdLst/>
            <a:ahLst/>
            <a:cxnLst/>
            <a:rect l="l" t="t" r="r" b="b"/>
            <a:pathLst>
              <a:path w="5151755" h="66675">
                <a:moveTo>
                  <a:pt x="5151721" y="66674"/>
                </a:moveTo>
                <a:lnTo>
                  <a:pt x="0" y="66674"/>
                </a:lnTo>
                <a:lnTo>
                  <a:pt x="0" y="0"/>
                </a:lnTo>
                <a:lnTo>
                  <a:pt x="5151721" y="0"/>
                </a:lnTo>
                <a:lnTo>
                  <a:pt x="5151721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7983" y="744836"/>
            <a:ext cx="563308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Email</a:t>
            </a:r>
            <a:r>
              <a:rPr dirty="0" spc="-545"/>
              <a:t> </a:t>
            </a:r>
            <a:r>
              <a:rPr dirty="0" spc="-385"/>
              <a:t>Marketing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6928377" y="1506773"/>
            <a:ext cx="168275" cy="66675"/>
          </a:xfrm>
          <a:custGeom>
            <a:avLst/>
            <a:gdLst/>
            <a:ahLst/>
            <a:cxnLst/>
            <a:rect l="l" t="t" r="r" b="b"/>
            <a:pathLst>
              <a:path w="168275" h="66675">
                <a:moveTo>
                  <a:pt x="167729" y="66674"/>
                </a:moveTo>
                <a:lnTo>
                  <a:pt x="0" y="66674"/>
                </a:lnTo>
                <a:lnTo>
                  <a:pt x="0" y="0"/>
                </a:lnTo>
                <a:lnTo>
                  <a:pt x="167729" y="0"/>
                </a:lnTo>
                <a:lnTo>
                  <a:pt x="16772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7084142"/>
            <a:ext cx="4559935" cy="320285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326030" y="1767204"/>
            <a:ext cx="3903345" cy="66675"/>
          </a:xfrm>
          <a:custGeom>
            <a:avLst/>
            <a:gdLst/>
            <a:ahLst/>
            <a:cxnLst/>
            <a:rect l="l" t="t" r="r" b="b"/>
            <a:pathLst>
              <a:path w="3903345" h="66675">
                <a:moveTo>
                  <a:pt x="3902868" y="66674"/>
                </a:moveTo>
                <a:lnTo>
                  <a:pt x="0" y="66674"/>
                </a:lnTo>
                <a:lnTo>
                  <a:pt x="0" y="0"/>
                </a:lnTo>
                <a:lnTo>
                  <a:pt x="3902868" y="0"/>
                </a:lnTo>
                <a:lnTo>
                  <a:pt x="390286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6225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Conclusion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146564" y="2285663"/>
            <a:ext cx="16558894" cy="609663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12700" marR="5080">
              <a:lnSpc>
                <a:spcPts val="3979"/>
              </a:lnSpc>
              <a:spcBef>
                <a:spcPts val="315"/>
              </a:spcBef>
            </a:pPr>
            <a:r>
              <a:rPr dirty="0" sz="3400">
                <a:latin typeface="Verdana"/>
                <a:cs typeface="Verdana"/>
              </a:rPr>
              <a:t>Haldiram’s</a:t>
            </a:r>
            <a:r>
              <a:rPr dirty="0" sz="3400" spc="36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digital</a:t>
            </a:r>
            <a:r>
              <a:rPr dirty="0" sz="3400" spc="3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marketing</a:t>
            </a:r>
            <a:r>
              <a:rPr dirty="0" sz="3400" spc="36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strategy</a:t>
            </a:r>
            <a:r>
              <a:rPr dirty="0" sz="3400" spc="3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is</a:t>
            </a:r>
            <a:r>
              <a:rPr dirty="0" sz="3400" spc="3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designed</a:t>
            </a:r>
            <a:r>
              <a:rPr dirty="0" sz="3400" spc="36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to</a:t>
            </a:r>
            <a:r>
              <a:rPr dirty="0" sz="3400" spc="3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drive</a:t>
            </a:r>
            <a:r>
              <a:rPr dirty="0" sz="3400" spc="365">
                <a:latin typeface="Verdana"/>
                <a:cs typeface="Verdana"/>
              </a:rPr>
              <a:t>  </a:t>
            </a:r>
            <a:r>
              <a:rPr dirty="0" sz="3400" spc="-10">
                <a:latin typeface="Verdana"/>
                <a:cs typeface="Verdana"/>
              </a:rPr>
              <a:t>visibility, </a:t>
            </a:r>
            <a:r>
              <a:rPr dirty="0" sz="3400">
                <a:latin typeface="Verdana"/>
                <a:cs typeface="Verdana"/>
              </a:rPr>
              <a:t>engagement,</a:t>
            </a:r>
            <a:r>
              <a:rPr dirty="0" sz="3400" spc="41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42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sales</a:t>
            </a:r>
            <a:r>
              <a:rPr dirty="0" sz="3400" spc="41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through</a:t>
            </a:r>
            <a:r>
              <a:rPr dirty="0" sz="3400" spc="42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SEO,</a:t>
            </a:r>
            <a:r>
              <a:rPr dirty="0" sz="3400" spc="41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targeted</a:t>
            </a:r>
            <a:r>
              <a:rPr dirty="0" sz="3400" spc="42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ads,</a:t>
            </a:r>
            <a:r>
              <a:rPr dirty="0" sz="3400" spc="41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420">
                <a:latin typeface="Verdana"/>
                <a:cs typeface="Verdana"/>
              </a:rPr>
              <a:t>  </a:t>
            </a:r>
            <a:r>
              <a:rPr dirty="0" sz="3400" spc="-10">
                <a:latin typeface="Verdana"/>
                <a:cs typeface="Verdana"/>
              </a:rPr>
              <a:t>influencer </a:t>
            </a:r>
            <a:r>
              <a:rPr dirty="0" sz="3400">
                <a:latin typeface="Verdana"/>
                <a:cs typeface="Verdana"/>
              </a:rPr>
              <a:t>collaborations.</a:t>
            </a:r>
            <a:r>
              <a:rPr dirty="0" sz="3400" spc="34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Optimized</a:t>
            </a:r>
            <a:r>
              <a:rPr dirty="0" sz="3400" spc="35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retargeting,</a:t>
            </a:r>
            <a:r>
              <a:rPr dirty="0" sz="3400" spc="35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cart</a:t>
            </a:r>
            <a:r>
              <a:rPr dirty="0" sz="3400" spc="35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abandonment</a:t>
            </a:r>
            <a:r>
              <a:rPr dirty="0" sz="3400" spc="35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emails,</a:t>
            </a:r>
            <a:r>
              <a:rPr dirty="0" sz="3400" spc="350">
                <a:latin typeface="Verdana"/>
                <a:cs typeface="Verdana"/>
              </a:rPr>
              <a:t>  </a:t>
            </a:r>
            <a:r>
              <a:rPr dirty="0" sz="3400" spc="-25">
                <a:latin typeface="Verdana"/>
                <a:cs typeface="Verdana"/>
              </a:rPr>
              <a:t>and </a:t>
            </a:r>
            <a:r>
              <a:rPr dirty="0" sz="3400">
                <a:latin typeface="Verdana"/>
                <a:cs typeface="Verdana"/>
              </a:rPr>
              <a:t>personalized</a:t>
            </a:r>
            <a:r>
              <a:rPr dirty="0" sz="3400" spc="20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discounts</a:t>
            </a:r>
            <a:r>
              <a:rPr dirty="0" sz="3400" spc="2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will</a:t>
            </a:r>
            <a:r>
              <a:rPr dirty="0" sz="3400" spc="2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help</a:t>
            </a:r>
            <a:r>
              <a:rPr dirty="0" sz="3400" spc="20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boost</a:t>
            </a:r>
            <a:r>
              <a:rPr dirty="0" sz="3400" spc="2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conversions</a:t>
            </a:r>
            <a:r>
              <a:rPr dirty="0" sz="3400" spc="2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20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customer</a:t>
            </a:r>
            <a:r>
              <a:rPr dirty="0" sz="3400" spc="21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retention. </a:t>
            </a:r>
            <a:r>
              <a:rPr dirty="0" sz="3400">
                <a:latin typeface="Verdana"/>
                <a:cs typeface="Verdana"/>
              </a:rPr>
              <a:t>Festival</a:t>
            </a:r>
            <a:r>
              <a:rPr dirty="0" sz="3400" spc="25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promotions,</a:t>
            </a:r>
            <a:r>
              <a:rPr dirty="0" sz="3400" spc="2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interactive</a:t>
            </a:r>
            <a:r>
              <a:rPr dirty="0" sz="3400" spc="25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content,</a:t>
            </a:r>
            <a:r>
              <a:rPr dirty="0" sz="3400" spc="2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2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subscription</a:t>
            </a:r>
            <a:r>
              <a:rPr dirty="0" sz="3400" spc="25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snack</a:t>
            </a:r>
            <a:r>
              <a:rPr dirty="0" sz="3400" spc="26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boxes</a:t>
            </a:r>
            <a:r>
              <a:rPr dirty="0" sz="3400" spc="254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will </a:t>
            </a:r>
            <a:r>
              <a:rPr dirty="0" sz="3400" spc="-70">
                <a:latin typeface="Verdana"/>
                <a:cs typeface="Verdana"/>
              </a:rPr>
              <a:t>strengthen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brand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recall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60">
                <a:latin typeface="Verdana"/>
                <a:cs typeface="Verdana"/>
              </a:rPr>
              <a:t>and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loyalty.</a:t>
            </a:r>
            <a:endParaRPr sz="3400">
              <a:latin typeface="Verdana"/>
              <a:cs typeface="Verdana"/>
            </a:endParaRPr>
          </a:p>
          <a:p>
            <a:pPr algn="just" marL="12700" marR="5080">
              <a:lnSpc>
                <a:spcPts val="3970"/>
              </a:lnSpc>
              <a:spcBef>
                <a:spcPts val="3950"/>
              </a:spcBef>
            </a:pPr>
            <a:r>
              <a:rPr dirty="0" sz="3400">
                <a:latin typeface="Verdana"/>
                <a:cs typeface="Verdana"/>
              </a:rPr>
              <a:t>By</a:t>
            </a:r>
            <a:r>
              <a:rPr dirty="0" sz="3400" spc="37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leveraging</a:t>
            </a:r>
            <a:r>
              <a:rPr dirty="0" sz="3400" spc="375">
                <a:latin typeface="Verdana"/>
                <a:cs typeface="Verdana"/>
              </a:rPr>
              <a:t> </a:t>
            </a:r>
            <a:r>
              <a:rPr dirty="0" sz="3400" spc="-105">
                <a:latin typeface="Verdana"/>
                <a:cs typeface="Verdana"/>
              </a:rPr>
              <a:t>data-</a:t>
            </a:r>
            <a:r>
              <a:rPr dirty="0" sz="3400">
                <a:latin typeface="Verdana"/>
                <a:cs typeface="Verdana"/>
              </a:rPr>
              <a:t>driven</a:t>
            </a:r>
            <a:r>
              <a:rPr dirty="0" sz="3400" spc="37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insights</a:t>
            </a:r>
            <a:r>
              <a:rPr dirty="0" sz="3400" spc="37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37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continuously</a:t>
            </a:r>
            <a:r>
              <a:rPr dirty="0" sz="3400" spc="37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optimizing</a:t>
            </a:r>
            <a:r>
              <a:rPr dirty="0" sz="3400" spc="37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campaigns, </a:t>
            </a:r>
            <a:r>
              <a:rPr dirty="0" sz="3400">
                <a:latin typeface="Verdana"/>
                <a:cs typeface="Verdana"/>
              </a:rPr>
              <a:t>Haldiram’s</a:t>
            </a:r>
            <a:r>
              <a:rPr dirty="0" sz="3400" spc="34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can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achieve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sustainable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growth,</a:t>
            </a:r>
            <a:r>
              <a:rPr dirty="0" sz="3400" spc="34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ensuring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 spc="-120">
                <a:latin typeface="Verdana"/>
                <a:cs typeface="Verdana"/>
              </a:rPr>
              <a:t>20-</a:t>
            </a:r>
            <a:r>
              <a:rPr dirty="0" sz="3400" spc="-434">
                <a:latin typeface="Verdana"/>
                <a:cs typeface="Verdana"/>
              </a:rPr>
              <a:t>25%</a:t>
            </a:r>
            <a:r>
              <a:rPr dirty="0" sz="3400" spc="34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increase</a:t>
            </a:r>
            <a:r>
              <a:rPr dirty="0" sz="3400" spc="34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in </a:t>
            </a:r>
            <a:r>
              <a:rPr dirty="0" sz="3400">
                <a:latin typeface="Verdana"/>
                <a:cs typeface="Verdana"/>
              </a:rPr>
              <a:t>online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 spc="-70">
                <a:latin typeface="Verdana"/>
                <a:cs typeface="Verdana"/>
              </a:rPr>
              <a:t>sales.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With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strong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focus</a:t>
            </a:r>
            <a:r>
              <a:rPr dirty="0" sz="3400" spc="-9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on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customer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experience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and</a:t>
            </a:r>
            <a:r>
              <a:rPr dirty="0" sz="3400" spc="-95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market</a:t>
            </a:r>
            <a:r>
              <a:rPr dirty="0" sz="3400" spc="-9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trends, </a:t>
            </a:r>
            <a:r>
              <a:rPr dirty="0" sz="3400">
                <a:latin typeface="Verdana"/>
                <a:cs typeface="Verdana"/>
              </a:rPr>
              <a:t>the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brand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will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maintain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its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leadership</a:t>
            </a:r>
            <a:r>
              <a:rPr dirty="0" sz="3400" spc="-1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the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competitive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snack</a:t>
            </a:r>
            <a:r>
              <a:rPr dirty="0" sz="3400" spc="-11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industry</a:t>
            </a:r>
            <a:r>
              <a:rPr dirty="0" sz="3400" spc="-11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while </a:t>
            </a:r>
            <a:r>
              <a:rPr dirty="0" sz="3400" spc="-100">
                <a:latin typeface="Verdana"/>
                <a:cs typeface="Verdana"/>
              </a:rPr>
              <a:t>expanding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its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digital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footprint.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27142" y="1384127"/>
            <a:ext cx="2797175" cy="9613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945515" marR="5080" indent="-933450">
              <a:lnSpc>
                <a:spcPts val="3770"/>
              </a:lnSpc>
              <a:spcBef>
                <a:spcPts val="25"/>
              </a:spcBef>
            </a:pPr>
            <a:r>
              <a:rPr dirty="0" sz="3000" spc="-195">
                <a:latin typeface="Verdana"/>
                <a:cs typeface="Verdana"/>
              </a:rPr>
              <a:t>Social</a:t>
            </a:r>
            <a:r>
              <a:rPr dirty="0" sz="3000" spc="-420">
                <a:latin typeface="Verdana"/>
                <a:cs typeface="Verdana"/>
              </a:rPr>
              <a:t> </a:t>
            </a:r>
            <a:r>
              <a:rPr dirty="0" sz="3000" spc="-210">
                <a:latin typeface="Verdana"/>
                <a:cs typeface="Verdana"/>
              </a:rPr>
              <a:t>Media</a:t>
            </a:r>
            <a:r>
              <a:rPr dirty="0" sz="3000" spc="-459">
                <a:latin typeface="Verdana"/>
                <a:cs typeface="Verdana"/>
              </a:rPr>
              <a:t> </a:t>
            </a:r>
            <a:r>
              <a:rPr dirty="0" sz="3000" spc="-140">
                <a:latin typeface="Verdana"/>
                <a:cs typeface="Verdana"/>
              </a:rPr>
              <a:t>Ads </a:t>
            </a:r>
            <a:r>
              <a:rPr dirty="0" sz="3000" spc="-25">
                <a:latin typeface="Verdana"/>
                <a:cs typeface="Verdana"/>
              </a:rPr>
              <a:t>22%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782818" y="9102114"/>
            <a:ext cx="1885314" cy="1141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8960" marR="5080" indent="-556895">
              <a:lnSpc>
                <a:spcPct val="122000"/>
              </a:lnSpc>
              <a:spcBef>
                <a:spcPts val="100"/>
              </a:spcBef>
            </a:pPr>
            <a:r>
              <a:rPr dirty="0" sz="3000" spc="-250">
                <a:latin typeface="Verdana"/>
                <a:cs typeface="Verdana"/>
              </a:rPr>
              <a:t>Google</a:t>
            </a:r>
            <a:r>
              <a:rPr dirty="0" sz="3000" spc="-445">
                <a:latin typeface="Verdana"/>
                <a:cs typeface="Verdana"/>
              </a:rPr>
              <a:t> </a:t>
            </a:r>
            <a:r>
              <a:rPr dirty="0" sz="3000" spc="-155">
                <a:latin typeface="Verdana"/>
                <a:cs typeface="Verdana"/>
              </a:rPr>
              <a:t>Ads </a:t>
            </a:r>
            <a:r>
              <a:rPr dirty="0" sz="3000" spc="-25">
                <a:latin typeface="Verdana"/>
                <a:cs typeface="Verdana"/>
              </a:rPr>
              <a:t>22%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09229" y="987354"/>
            <a:ext cx="43281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0">
                <a:latin typeface="Verdana"/>
                <a:cs typeface="Verdana"/>
              </a:rPr>
              <a:t>Influcencer</a:t>
            </a:r>
            <a:r>
              <a:rPr dirty="0" sz="3000" spc="-400">
                <a:latin typeface="Verdana"/>
                <a:cs typeface="Verdana"/>
              </a:rPr>
              <a:t> </a:t>
            </a:r>
            <a:r>
              <a:rPr dirty="0" sz="3000" spc="-190">
                <a:latin typeface="Verdana"/>
                <a:cs typeface="Verdana"/>
              </a:rPr>
              <a:t>Collaboartions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52135" y="1465961"/>
            <a:ext cx="8337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0">
                <a:latin typeface="Verdana"/>
                <a:cs typeface="Verdana"/>
              </a:rPr>
              <a:t>17%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800259" y="5880055"/>
            <a:ext cx="2463165" cy="9613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814069" marR="5080" indent="-802005">
              <a:lnSpc>
                <a:spcPts val="3770"/>
              </a:lnSpc>
              <a:spcBef>
                <a:spcPts val="25"/>
              </a:spcBef>
            </a:pPr>
            <a:r>
              <a:rPr dirty="0" sz="3000" spc="-325">
                <a:latin typeface="Verdana"/>
                <a:cs typeface="Verdana"/>
              </a:rPr>
              <a:t>SEO</a:t>
            </a:r>
            <a:r>
              <a:rPr dirty="0" sz="3000" spc="-455">
                <a:latin typeface="Verdana"/>
                <a:cs typeface="Verdana"/>
              </a:rPr>
              <a:t> </a:t>
            </a:r>
            <a:r>
              <a:rPr dirty="0" sz="3000" spc="-204">
                <a:latin typeface="Verdana"/>
                <a:cs typeface="Verdana"/>
              </a:rPr>
              <a:t>&amp;</a:t>
            </a:r>
            <a:r>
              <a:rPr dirty="0" sz="3000" spc="-450">
                <a:latin typeface="Verdana"/>
                <a:cs typeface="Verdana"/>
              </a:rPr>
              <a:t> </a:t>
            </a:r>
            <a:r>
              <a:rPr dirty="0" sz="3000" spc="-185">
                <a:latin typeface="Verdana"/>
                <a:cs typeface="Verdana"/>
              </a:rPr>
              <a:t>Content </a:t>
            </a:r>
            <a:r>
              <a:rPr dirty="0" sz="3000" spc="-25">
                <a:latin typeface="Verdana"/>
                <a:cs typeface="Verdana"/>
              </a:rPr>
              <a:t>11%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41824" y="8927214"/>
            <a:ext cx="3874770" cy="96139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528445" marR="5080" indent="-1516380">
              <a:lnSpc>
                <a:spcPts val="3770"/>
              </a:lnSpc>
              <a:spcBef>
                <a:spcPts val="25"/>
              </a:spcBef>
            </a:pPr>
            <a:r>
              <a:rPr dirty="0" sz="3000" spc="-330">
                <a:latin typeface="Verdana"/>
                <a:cs typeface="Verdana"/>
              </a:rPr>
              <a:t>E-</a:t>
            </a:r>
            <a:r>
              <a:rPr dirty="0" sz="3000" spc="-250">
                <a:latin typeface="Verdana"/>
                <a:cs typeface="Verdana"/>
              </a:rPr>
              <a:t>commerce</a:t>
            </a:r>
            <a:r>
              <a:rPr dirty="0" sz="3000" spc="-415">
                <a:latin typeface="Verdana"/>
                <a:cs typeface="Verdana"/>
              </a:rPr>
              <a:t> </a:t>
            </a:r>
            <a:r>
              <a:rPr dirty="0" sz="3000" spc="-225">
                <a:latin typeface="Verdana"/>
                <a:cs typeface="Verdana"/>
              </a:rPr>
              <a:t>Promotion </a:t>
            </a:r>
            <a:r>
              <a:rPr dirty="0" sz="3000" spc="-25">
                <a:latin typeface="Verdana"/>
                <a:cs typeface="Verdana"/>
              </a:rPr>
              <a:t>11%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71046" y="6053303"/>
            <a:ext cx="2496185" cy="1141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835" marR="5080" indent="-826769">
              <a:lnSpc>
                <a:spcPct val="122000"/>
              </a:lnSpc>
              <a:spcBef>
                <a:spcPts val="100"/>
              </a:spcBef>
            </a:pPr>
            <a:r>
              <a:rPr dirty="0" sz="3000" spc="-240">
                <a:latin typeface="Verdana"/>
                <a:cs typeface="Verdana"/>
              </a:rPr>
              <a:t>Design</a:t>
            </a:r>
            <a:r>
              <a:rPr dirty="0" sz="3000" spc="-430">
                <a:latin typeface="Verdana"/>
                <a:cs typeface="Verdana"/>
              </a:rPr>
              <a:t> </a:t>
            </a:r>
            <a:r>
              <a:rPr dirty="0" sz="3000" spc="-204">
                <a:latin typeface="Verdana"/>
                <a:cs typeface="Verdana"/>
              </a:rPr>
              <a:t>&amp;</a:t>
            </a:r>
            <a:r>
              <a:rPr dirty="0" sz="3000" spc="-480">
                <a:latin typeface="Verdana"/>
                <a:cs typeface="Verdana"/>
              </a:rPr>
              <a:t> </a:t>
            </a:r>
            <a:r>
              <a:rPr dirty="0" sz="3000" spc="-195">
                <a:latin typeface="Verdana"/>
                <a:cs typeface="Verdana"/>
              </a:rPr>
              <a:t>Video </a:t>
            </a:r>
            <a:r>
              <a:rPr dirty="0" sz="3000" spc="-25">
                <a:latin typeface="Verdana"/>
                <a:cs typeface="Verdana"/>
              </a:rPr>
              <a:t>11%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61265" y="3391207"/>
            <a:ext cx="2627630" cy="1141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9175" marR="5080" indent="-1007110">
              <a:lnSpc>
                <a:spcPct val="122000"/>
              </a:lnSpc>
              <a:spcBef>
                <a:spcPts val="100"/>
              </a:spcBef>
            </a:pPr>
            <a:r>
              <a:rPr dirty="0" sz="3000" spc="-290">
                <a:latin typeface="Verdana"/>
                <a:cs typeface="Verdana"/>
              </a:rPr>
              <a:t>Email</a:t>
            </a:r>
            <a:r>
              <a:rPr dirty="0" sz="3000" spc="-450">
                <a:latin typeface="Verdana"/>
                <a:cs typeface="Verdana"/>
              </a:rPr>
              <a:t> </a:t>
            </a:r>
            <a:r>
              <a:rPr dirty="0" sz="3000" spc="-220">
                <a:latin typeface="Verdana"/>
                <a:cs typeface="Verdana"/>
              </a:rPr>
              <a:t>Marketing </a:t>
            </a:r>
            <a:r>
              <a:rPr dirty="0" sz="3000" spc="-330">
                <a:latin typeface="Verdana"/>
                <a:cs typeface="Verdana"/>
              </a:rPr>
              <a:t>6%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28933" y="64769"/>
            <a:ext cx="15030450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00" spc="-495" b="1">
                <a:latin typeface="Verdana"/>
                <a:cs typeface="Verdana"/>
              </a:rPr>
              <a:t>Digital</a:t>
            </a:r>
            <a:r>
              <a:rPr dirty="0" sz="5100" spc="-710" b="1">
                <a:latin typeface="Verdana"/>
                <a:cs typeface="Verdana"/>
              </a:rPr>
              <a:t> </a:t>
            </a:r>
            <a:r>
              <a:rPr dirty="0" sz="5100" spc="-520" b="1">
                <a:latin typeface="Verdana"/>
                <a:cs typeface="Verdana"/>
              </a:rPr>
              <a:t>Marketing</a:t>
            </a:r>
            <a:r>
              <a:rPr dirty="0" sz="5100" spc="-710" b="1">
                <a:latin typeface="Verdana"/>
                <a:cs typeface="Verdana"/>
              </a:rPr>
              <a:t> </a:t>
            </a:r>
            <a:r>
              <a:rPr dirty="0" sz="5100" spc="-560" b="1">
                <a:latin typeface="Verdana"/>
                <a:cs typeface="Verdana"/>
              </a:rPr>
              <a:t>Budget</a:t>
            </a:r>
            <a:r>
              <a:rPr dirty="0" sz="5100" spc="-705" b="1">
                <a:latin typeface="Verdana"/>
                <a:cs typeface="Verdana"/>
              </a:rPr>
              <a:t> </a:t>
            </a:r>
            <a:r>
              <a:rPr dirty="0" sz="5100" spc="-680" b="1">
                <a:latin typeface="Verdana"/>
                <a:cs typeface="Verdana"/>
              </a:rPr>
              <a:t>Breakdown</a:t>
            </a:r>
            <a:r>
              <a:rPr dirty="0" sz="5100" spc="-710" b="1">
                <a:latin typeface="Verdana"/>
                <a:cs typeface="Verdana"/>
              </a:rPr>
              <a:t> </a:t>
            </a:r>
            <a:r>
              <a:rPr dirty="0" sz="5100" spc="-595" b="1">
                <a:latin typeface="Verdana"/>
                <a:cs typeface="Verdana"/>
              </a:rPr>
              <a:t>For</a:t>
            </a:r>
            <a:r>
              <a:rPr dirty="0" sz="5100" spc="-710" b="1">
                <a:latin typeface="Verdana"/>
                <a:cs typeface="Verdana"/>
              </a:rPr>
              <a:t> </a:t>
            </a:r>
            <a:r>
              <a:rPr dirty="0" sz="5100" spc="-585" b="1">
                <a:latin typeface="Verdana"/>
                <a:cs typeface="Verdana"/>
              </a:rPr>
              <a:t>Haldrim’s</a:t>
            </a:r>
            <a:endParaRPr sz="5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34824" y="1767205"/>
            <a:ext cx="789305" cy="66675"/>
          </a:xfrm>
          <a:custGeom>
            <a:avLst/>
            <a:gdLst/>
            <a:ahLst/>
            <a:cxnLst/>
            <a:rect l="l" t="t" r="r" b="b"/>
            <a:pathLst>
              <a:path w="789305" h="66675">
                <a:moveTo>
                  <a:pt x="788939" y="66674"/>
                </a:moveTo>
                <a:lnTo>
                  <a:pt x="0" y="66674"/>
                </a:lnTo>
                <a:lnTo>
                  <a:pt x="0" y="0"/>
                </a:lnTo>
                <a:lnTo>
                  <a:pt x="788939" y="0"/>
                </a:lnTo>
                <a:lnTo>
                  <a:pt x="78893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462187" y="1767205"/>
            <a:ext cx="5953760" cy="66675"/>
          </a:xfrm>
          <a:custGeom>
            <a:avLst/>
            <a:gdLst/>
            <a:ahLst/>
            <a:cxnLst/>
            <a:rect l="l" t="t" r="r" b="b"/>
            <a:pathLst>
              <a:path w="5953759" h="66675">
                <a:moveTo>
                  <a:pt x="5953567" y="66674"/>
                </a:moveTo>
                <a:lnTo>
                  <a:pt x="0" y="66674"/>
                </a:lnTo>
                <a:lnTo>
                  <a:pt x="0" y="0"/>
                </a:lnTo>
                <a:lnTo>
                  <a:pt x="5953567" y="0"/>
                </a:lnTo>
                <a:lnTo>
                  <a:pt x="5953567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4810">
              <a:lnSpc>
                <a:spcPct val="100000"/>
              </a:lnSpc>
              <a:spcBef>
                <a:spcPts val="100"/>
              </a:spcBef>
            </a:pPr>
            <a:r>
              <a:rPr dirty="0" spc="-450"/>
              <a:t>Expected</a:t>
            </a:r>
            <a:r>
              <a:rPr dirty="0" spc="-550"/>
              <a:t> </a:t>
            </a:r>
            <a:r>
              <a:rPr dirty="0" spc="-409"/>
              <a:t>Outcomes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2591" rIns="0" bIns="0" rtlCol="0" vert="horz">
            <a:spAutoFit/>
          </a:bodyPr>
          <a:lstStyle/>
          <a:p>
            <a:pPr marL="332740" marR="5080">
              <a:lnSpc>
                <a:spcPts val="4130"/>
              </a:lnSpc>
              <a:spcBef>
                <a:spcPts val="76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000">
                <a:latin typeface="MS Gothic"/>
                <a:cs typeface="MS Gothic"/>
              </a:rPr>
              <a:t> </a:t>
            </a:r>
            <a:r>
              <a:rPr dirty="0" spc="-430" b="1">
                <a:latin typeface="Verdana"/>
                <a:cs typeface="Verdana"/>
              </a:rPr>
              <a:t>30-</a:t>
            </a:r>
            <a:r>
              <a:rPr dirty="0" spc="-625" b="1">
                <a:latin typeface="Verdana"/>
                <a:cs typeface="Verdana"/>
              </a:rPr>
              <a:t>40%</a:t>
            </a:r>
            <a:r>
              <a:rPr dirty="0" spc="-250" b="1">
                <a:latin typeface="Verdana"/>
                <a:cs typeface="Verdana"/>
              </a:rPr>
              <a:t> </a:t>
            </a:r>
            <a:r>
              <a:rPr dirty="0" spc="-450" b="1">
                <a:latin typeface="Verdana"/>
                <a:cs typeface="Verdana"/>
              </a:rPr>
              <a:t>Increase</a:t>
            </a:r>
            <a:r>
              <a:rPr dirty="0" spc="-254" b="1">
                <a:latin typeface="Verdana"/>
                <a:cs typeface="Verdana"/>
              </a:rPr>
              <a:t> </a:t>
            </a:r>
            <a:r>
              <a:rPr dirty="0" spc="-380" b="1">
                <a:latin typeface="Verdana"/>
                <a:cs typeface="Verdana"/>
              </a:rPr>
              <a:t>in</a:t>
            </a:r>
            <a:r>
              <a:rPr dirty="0" spc="-250" b="1">
                <a:latin typeface="Verdana"/>
                <a:cs typeface="Verdana"/>
              </a:rPr>
              <a:t> </a:t>
            </a:r>
            <a:r>
              <a:rPr dirty="0" spc="-420" b="1">
                <a:latin typeface="Verdana"/>
                <a:cs typeface="Verdana"/>
              </a:rPr>
              <a:t>Organic</a:t>
            </a:r>
            <a:r>
              <a:rPr dirty="0" spc="-254" b="1">
                <a:latin typeface="Verdana"/>
                <a:cs typeface="Verdana"/>
              </a:rPr>
              <a:t> </a:t>
            </a:r>
            <a:r>
              <a:rPr dirty="0" spc="-275" b="1">
                <a:latin typeface="Verdana"/>
                <a:cs typeface="Verdana"/>
              </a:rPr>
              <a:t>Traffic</a:t>
            </a:r>
            <a:r>
              <a:rPr dirty="0" spc="-250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-290"/>
              <a:t> </a:t>
            </a:r>
            <a:r>
              <a:rPr dirty="0" spc="-175"/>
              <a:t>Focus</a:t>
            </a:r>
            <a:r>
              <a:rPr dirty="0" spc="-285"/>
              <a:t> </a:t>
            </a:r>
            <a:r>
              <a:rPr dirty="0" spc="-315"/>
              <a:t>on</a:t>
            </a:r>
            <a:r>
              <a:rPr dirty="0" spc="-290"/>
              <a:t> </a:t>
            </a:r>
            <a:r>
              <a:rPr dirty="0" spc="-385"/>
              <a:t>SEO</a:t>
            </a:r>
            <a:r>
              <a:rPr dirty="0" spc="-285"/>
              <a:t> </a:t>
            </a:r>
            <a:r>
              <a:rPr dirty="0" spc="-310"/>
              <a:t>improvements,</a:t>
            </a:r>
            <a:r>
              <a:rPr dirty="0" spc="-290"/>
              <a:t> </a:t>
            </a:r>
            <a:r>
              <a:rPr dirty="0" spc="-285"/>
              <a:t>including </a:t>
            </a:r>
            <a:r>
              <a:rPr dirty="0" spc="-320"/>
              <a:t>keyword</a:t>
            </a:r>
            <a:r>
              <a:rPr dirty="0" spc="-525"/>
              <a:t> </a:t>
            </a:r>
            <a:r>
              <a:rPr dirty="0" spc="-275"/>
              <a:t>optimization,</a:t>
            </a:r>
            <a:r>
              <a:rPr dirty="0" spc="-525"/>
              <a:t> </a:t>
            </a:r>
            <a:r>
              <a:rPr dirty="0" spc="-355"/>
              <a:t>high-</a:t>
            </a:r>
            <a:r>
              <a:rPr dirty="0" spc="-265"/>
              <a:t>quality</a:t>
            </a:r>
            <a:r>
              <a:rPr dirty="0" spc="-520"/>
              <a:t> </a:t>
            </a:r>
            <a:r>
              <a:rPr dirty="0" spc="-275"/>
              <a:t>blog</a:t>
            </a:r>
            <a:r>
              <a:rPr dirty="0" spc="-525"/>
              <a:t> </a:t>
            </a:r>
            <a:r>
              <a:rPr dirty="0" spc="-220"/>
              <a:t>content,</a:t>
            </a:r>
            <a:r>
              <a:rPr dirty="0" spc="-520"/>
              <a:t> </a:t>
            </a:r>
            <a:r>
              <a:rPr dirty="0" spc="-345"/>
              <a:t>and</a:t>
            </a:r>
            <a:r>
              <a:rPr dirty="0" spc="-525"/>
              <a:t> </a:t>
            </a:r>
            <a:r>
              <a:rPr dirty="0" spc="-275"/>
              <a:t>backlink</a:t>
            </a:r>
            <a:r>
              <a:rPr dirty="0" spc="-525"/>
              <a:t> </a:t>
            </a:r>
            <a:r>
              <a:rPr dirty="0" spc="-50"/>
              <a:t>strategies.</a:t>
            </a:r>
            <a:endParaRPr sz="3950">
              <a:latin typeface="Verdana"/>
              <a:cs typeface="Verdana"/>
            </a:endParaRPr>
          </a:p>
          <a:p>
            <a:pPr marL="332740" marR="5080">
              <a:lnSpc>
                <a:spcPts val="4130"/>
              </a:lnSpc>
              <a:spcBef>
                <a:spcPts val="411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770">
                <a:latin typeface="MS Gothic"/>
                <a:cs typeface="MS Gothic"/>
              </a:rPr>
              <a:t> </a:t>
            </a:r>
            <a:r>
              <a:rPr dirty="0" spc="-445" b="1">
                <a:latin typeface="Verdana"/>
                <a:cs typeface="Verdana"/>
              </a:rPr>
              <a:t>Higher</a:t>
            </a:r>
            <a:r>
              <a:rPr dirty="0" spc="-25" b="1">
                <a:latin typeface="Verdana"/>
                <a:cs typeface="Verdana"/>
              </a:rPr>
              <a:t> </a:t>
            </a:r>
            <a:r>
              <a:rPr dirty="0" spc="-395" b="1">
                <a:latin typeface="Verdana"/>
                <a:cs typeface="Verdana"/>
              </a:rPr>
              <a:t>Conversion</a:t>
            </a:r>
            <a:r>
              <a:rPr dirty="0" spc="-20" b="1">
                <a:latin typeface="Verdana"/>
                <a:cs typeface="Verdana"/>
              </a:rPr>
              <a:t> </a:t>
            </a:r>
            <a:r>
              <a:rPr dirty="0" spc="-360" b="1">
                <a:latin typeface="Verdana"/>
                <a:cs typeface="Verdana"/>
              </a:rPr>
              <a:t>Rates</a:t>
            </a:r>
            <a:r>
              <a:rPr dirty="0" spc="-25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-55"/>
              <a:t> </a:t>
            </a:r>
            <a:r>
              <a:rPr dirty="0" spc="-210"/>
              <a:t>Refine</a:t>
            </a:r>
            <a:r>
              <a:rPr dirty="0" spc="-60"/>
              <a:t> </a:t>
            </a:r>
            <a:r>
              <a:rPr dirty="0" spc="-320"/>
              <a:t>ad</a:t>
            </a:r>
            <a:r>
              <a:rPr dirty="0" spc="-55"/>
              <a:t> </a:t>
            </a:r>
            <a:r>
              <a:rPr dirty="0" spc="-229"/>
              <a:t>targeting</a:t>
            </a:r>
            <a:r>
              <a:rPr dirty="0" spc="-60"/>
              <a:t> </a:t>
            </a:r>
            <a:r>
              <a:rPr dirty="0" spc="-240"/>
              <a:t>with</a:t>
            </a:r>
            <a:r>
              <a:rPr dirty="0" spc="-55"/>
              <a:t> </a:t>
            </a:r>
            <a:r>
              <a:rPr dirty="0" spc="-254"/>
              <a:t>audience</a:t>
            </a:r>
            <a:r>
              <a:rPr dirty="0" spc="-60"/>
              <a:t> </a:t>
            </a:r>
            <a:r>
              <a:rPr dirty="0" spc="-190"/>
              <a:t>segmentation </a:t>
            </a:r>
            <a:r>
              <a:rPr dirty="0" spc="-345"/>
              <a:t>and</a:t>
            </a:r>
            <a:r>
              <a:rPr dirty="0" spc="-525"/>
              <a:t> </a:t>
            </a:r>
            <a:r>
              <a:rPr dirty="0" spc="-245"/>
              <a:t>retargeting</a:t>
            </a:r>
            <a:r>
              <a:rPr dirty="0" spc="-525"/>
              <a:t> </a:t>
            </a:r>
            <a:r>
              <a:rPr dirty="0" spc="-120"/>
              <a:t>to</a:t>
            </a:r>
            <a:r>
              <a:rPr dirty="0" spc="-525"/>
              <a:t> </a:t>
            </a:r>
            <a:r>
              <a:rPr dirty="0" spc="-280"/>
              <a:t>turn</a:t>
            </a:r>
            <a:r>
              <a:rPr dirty="0" spc="-520"/>
              <a:t> </a:t>
            </a:r>
            <a:r>
              <a:rPr dirty="0" spc="-355"/>
              <a:t>more</a:t>
            </a:r>
            <a:r>
              <a:rPr dirty="0" spc="-525"/>
              <a:t> </a:t>
            </a:r>
            <a:r>
              <a:rPr dirty="0" spc="-170"/>
              <a:t>visitors</a:t>
            </a:r>
            <a:r>
              <a:rPr dirty="0" spc="-525"/>
              <a:t> </a:t>
            </a:r>
            <a:r>
              <a:rPr dirty="0" spc="-215"/>
              <a:t>into</a:t>
            </a:r>
            <a:r>
              <a:rPr dirty="0" spc="-525"/>
              <a:t> </a:t>
            </a:r>
            <a:r>
              <a:rPr dirty="0" spc="-325"/>
              <a:t>buyers.</a:t>
            </a:r>
            <a:endParaRPr sz="3950">
              <a:latin typeface="Verdana"/>
              <a:cs typeface="Verdana"/>
            </a:endParaRPr>
          </a:p>
          <a:p>
            <a:pPr marL="332740" marR="5080">
              <a:lnSpc>
                <a:spcPts val="4130"/>
              </a:lnSpc>
              <a:spcBef>
                <a:spcPts val="411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545">
                <a:latin typeface="MS Gothic"/>
                <a:cs typeface="MS Gothic"/>
              </a:rPr>
              <a:t> </a:t>
            </a:r>
            <a:r>
              <a:rPr dirty="0" spc="-385" b="1">
                <a:latin typeface="Verdana"/>
                <a:cs typeface="Verdana"/>
              </a:rPr>
              <a:t>Stronger</a:t>
            </a:r>
            <a:r>
              <a:rPr dirty="0" spc="75" b="1">
                <a:latin typeface="Verdana"/>
                <a:cs typeface="Verdana"/>
              </a:rPr>
              <a:t> </a:t>
            </a:r>
            <a:r>
              <a:rPr dirty="0" spc="-450" b="1">
                <a:latin typeface="Verdana"/>
                <a:cs typeface="Verdana"/>
              </a:rPr>
              <a:t>Brand</a:t>
            </a:r>
            <a:r>
              <a:rPr dirty="0" spc="160" b="1">
                <a:latin typeface="Verdana"/>
                <a:cs typeface="Verdana"/>
              </a:rPr>
              <a:t> </a:t>
            </a:r>
            <a:r>
              <a:rPr dirty="0" spc="-370" b="1">
                <a:latin typeface="Verdana"/>
                <a:cs typeface="Verdana"/>
              </a:rPr>
              <a:t>Recall</a:t>
            </a:r>
            <a:r>
              <a:rPr dirty="0" spc="160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165"/>
              <a:t> </a:t>
            </a:r>
            <a:r>
              <a:rPr dirty="0" spc="-265"/>
              <a:t>Leverage</a:t>
            </a:r>
            <a:r>
              <a:rPr dirty="0" spc="125"/>
              <a:t> </a:t>
            </a:r>
            <a:r>
              <a:rPr dirty="0" spc="-200"/>
              <a:t>influencer</a:t>
            </a:r>
            <a:r>
              <a:rPr dirty="0" spc="125"/>
              <a:t> </a:t>
            </a:r>
            <a:r>
              <a:rPr dirty="0" spc="-204"/>
              <a:t>collaborations</a:t>
            </a:r>
            <a:r>
              <a:rPr dirty="0" spc="120"/>
              <a:t> </a:t>
            </a:r>
            <a:r>
              <a:rPr dirty="0" spc="-345"/>
              <a:t>and</a:t>
            </a:r>
            <a:r>
              <a:rPr dirty="0" spc="125"/>
              <a:t> </a:t>
            </a:r>
            <a:r>
              <a:rPr dirty="0" spc="-140"/>
              <a:t>interactive </a:t>
            </a:r>
            <a:r>
              <a:rPr dirty="0" spc="-175"/>
              <a:t>content</a:t>
            </a:r>
            <a:r>
              <a:rPr dirty="0" spc="-535"/>
              <a:t> </a:t>
            </a:r>
            <a:r>
              <a:rPr dirty="0" spc="-290"/>
              <a:t>(quizzes,</a:t>
            </a:r>
            <a:r>
              <a:rPr dirty="0" spc="-535"/>
              <a:t> </a:t>
            </a:r>
            <a:r>
              <a:rPr dirty="0" spc="-254"/>
              <a:t>polls,</a:t>
            </a:r>
            <a:r>
              <a:rPr dirty="0" spc="-535"/>
              <a:t> </a:t>
            </a:r>
            <a:r>
              <a:rPr dirty="0" spc="-345"/>
              <a:t>and</a:t>
            </a:r>
            <a:r>
              <a:rPr dirty="0" spc="-535"/>
              <a:t> </a:t>
            </a:r>
            <a:r>
              <a:rPr dirty="0" spc="-375"/>
              <a:t>UGC</a:t>
            </a:r>
            <a:r>
              <a:rPr dirty="0" spc="-535"/>
              <a:t> </a:t>
            </a:r>
            <a:r>
              <a:rPr dirty="0" spc="-305"/>
              <a:t>campaigns)</a:t>
            </a:r>
            <a:r>
              <a:rPr dirty="0" spc="-535"/>
              <a:t> </a:t>
            </a:r>
            <a:r>
              <a:rPr dirty="0" spc="-120"/>
              <a:t>to</a:t>
            </a:r>
            <a:r>
              <a:rPr dirty="0" spc="-535"/>
              <a:t> </a:t>
            </a:r>
            <a:r>
              <a:rPr dirty="0" spc="-375"/>
              <a:t>make</a:t>
            </a:r>
            <a:r>
              <a:rPr dirty="0" spc="-535"/>
              <a:t> </a:t>
            </a:r>
            <a:r>
              <a:rPr dirty="0" spc="-300"/>
              <a:t>Haldiram’s</a:t>
            </a:r>
            <a:r>
              <a:rPr dirty="0" spc="-535"/>
              <a:t> </a:t>
            </a:r>
            <a:r>
              <a:rPr dirty="0" spc="-355"/>
              <a:t>more</a:t>
            </a:r>
            <a:r>
              <a:rPr dirty="0" spc="-535"/>
              <a:t> </a:t>
            </a:r>
            <a:r>
              <a:rPr dirty="0" spc="-375"/>
              <a:t>memorable.</a:t>
            </a:r>
            <a:endParaRPr sz="3950">
              <a:latin typeface="Verdana"/>
              <a:cs typeface="Verdana"/>
            </a:endParaRPr>
          </a:p>
          <a:p>
            <a:pPr marL="332740" marR="5080">
              <a:lnSpc>
                <a:spcPts val="4130"/>
              </a:lnSpc>
              <a:spcBef>
                <a:spcPts val="410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660">
                <a:latin typeface="MS Gothic"/>
                <a:cs typeface="MS Gothic"/>
              </a:rPr>
              <a:t> </a:t>
            </a:r>
            <a:r>
              <a:rPr dirty="0" spc="-430" b="1">
                <a:latin typeface="Verdana"/>
                <a:cs typeface="Verdana"/>
              </a:rPr>
              <a:t>20-</a:t>
            </a:r>
            <a:r>
              <a:rPr dirty="0" spc="-625" b="1">
                <a:latin typeface="Verdana"/>
                <a:cs typeface="Verdana"/>
              </a:rPr>
              <a:t>25%</a:t>
            </a:r>
            <a:r>
              <a:rPr dirty="0" spc="85" b="1">
                <a:latin typeface="Verdana"/>
                <a:cs typeface="Verdana"/>
              </a:rPr>
              <a:t> </a:t>
            </a:r>
            <a:r>
              <a:rPr dirty="0" spc="-470" b="1">
                <a:latin typeface="Verdana"/>
                <a:cs typeface="Verdana"/>
              </a:rPr>
              <a:t>Growth</a:t>
            </a:r>
            <a:r>
              <a:rPr dirty="0" spc="85" b="1">
                <a:latin typeface="Verdana"/>
                <a:cs typeface="Verdana"/>
              </a:rPr>
              <a:t> </a:t>
            </a:r>
            <a:r>
              <a:rPr dirty="0" spc="-380" b="1">
                <a:latin typeface="Verdana"/>
                <a:cs typeface="Verdana"/>
              </a:rPr>
              <a:t>in</a:t>
            </a:r>
            <a:r>
              <a:rPr dirty="0" spc="70" b="1">
                <a:latin typeface="Verdana"/>
                <a:cs typeface="Verdana"/>
              </a:rPr>
              <a:t> </a:t>
            </a:r>
            <a:r>
              <a:rPr dirty="0" spc="-430" b="1">
                <a:latin typeface="Verdana"/>
                <a:cs typeface="Verdana"/>
              </a:rPr>
              <a:t>Online</a:t>
            </a:r>
            <a:r>
              <a:rPr dirty="0" spc="85" b="1">
                <a:latin typeface="Verdana"/>
                <a:cs typeface="Verdana"/>
              </a:rPr>
              <a:t> </a:t>
            </a:r>
            <a:r>
              <a:rPr dirty="0" spc="-335" b="1">
                <a:latin typeface="Verdana"/>
                <a:cs typeface="Verdana"/>
              </a:rPr>
              <a:t>Sales</a:t>
            </a:r>
            <a:r>
              <a:rPr dirty="0" spc="30" b="1">
                <a:latin typeface="Verdana"/>
                <a:cs typeface="Verdana"/>
              </a:rPr>
              <a:t> </a:t>
            </a:r>
            <a:r>
              <a:rPr dirty="0" spc="-505"/>
              <a:t>–</a:t>
            </a:r>
            <a:r>
              <a:rPr dirty="0" spc="50"/>
              <a:t> </a:t>
            </a:r>
            <a:r>
              <a:rPr dirty="0" spc="-315"/>
              <a:t>Drive</a:t>
            </a:r>
            <a:r>
              <a:rPr dirty="0"/>
              <a:t> </a:t>
            </a:r>
            <a:r>
              <a:rPr dirty="0" spc="-330"/>
              <a:t>e-</a:t>
            </a:r>
            <a:r>
              <a:rPr dirty="0" spc="-285"/>
              <a:t>commerce</a:t>
            </a:r>
            <a:r>
              <a:rPr dirty="0" spc="-30"/>
              <a:t> </a:t>
            </a:r>
            <a:r>
              <a:rPr dirty="0" spc="-40"/>
              <a:t>success</a:t>
            </a:r>
            <a:r>
              <a:rPr dirty="0" spc="-50"/>
              <a:t> </a:t>
            </a:r>
            <a:r>
              <a:rPr dirty="0" spc="-204"/>
              <a:t>with</a:t>
            </a:r>
            <a:r>
              <a:rPr dirty="0" spc="20"/>
              <a:t> </a:t>
            </a:r>
            <a:r>
              <a:rPr dirty="0" spc="-290"/>
              <a:t>limited- </a:t>
            </a:r>
            <a:r>
              <a:rPr dirty="0" spc="-260"/>
              <a:t>time</a:t>
            </a:r>
            <a:r>
              <a:rPr dirty="0" spc="-509"/>
              <a:t> </a:t>
            </a:r>
            <a:r>
              <a:rPr dirty="0" spc="-120"/>
              <a:t>festive</a:t>
            </a:r>
            <a:r>
              <a:rPr dirty="0" spc="-505"/>
              <a:t> </a:t>
            </a:r>
            <a:r>
              <a:rPr dirty="0" spc="-215"/>
              <a:t>discounts,</a:t>
            </a:r>
            <a:r>
              <a:rPr dirty="0" spc="-505"/>
              <a:t> </a:t>
            </a:r>
            <a:r>
              <a:rPr dirty="0" spc="-305"/>
              <a:t>bundle</a:t>
            </a:r>
            <a:r>
              <a:rPr dirty="0" spc="-505"/>
              <a:t> </a:t>
            </a:r>
            <a:r>
              <a:rPr dirty="0" spc="-170"/>
              <a:t>offers,</a:t>
            </a:r>
            <a:r>
              <a:rPr dirty="0" spc="-505"/>
              <a:t> </a:t>
            </a:r>
            <a:r>
              <a:rPr dirty="0" spc="-345"/>
              <a:t>and</a:t>
            </a:r>
            <a:r>
              <a:rPr dirty="0" spc="-509"/>
              <a:t> </a:t>
            </a:r>
            <a:r>
              <a:rPr dirty="0" spc="-200"/>
              <a:t>seamless</a:t>
            </a:r>
            <a:r>
              <a:rPr dirty="0" spc="-505"/>
              <a:t> </a:t>
            </a:r>
            <a:r>
              <a:rPr dirty="0" spc="-200"/>
              <a:t>checkout</a:t>
            </a:r>
            <a:r>
              <a:rPr dirty="0" spc="-505"/>
              <a:t> </a:t>
            </a:r>
            <a:r>
              <a:rPr dirty="0" spc="-95"/>
              <a:t>experiences</a:t>
            </a:r>
            <a:endParaRPr sz="395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8064" y="530211"/>
            <a:ext cx="3531235" cy="1844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350363"/>
            <a:ext cx="1160779" cy="958816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28064" y="7084142"/>
            <a:ext cx="4559935" cy="320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35" y="507585"/>
            <a:ext cx="1160779" cy="958816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44207" y="508574"/>
            <a:ext cx="15834360" cy="9246870"/>
            <a:chOff x="1444207" y="508574"/>
            <a:chExt cx="15834360" cy="92468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7113" y="508574"/>
              <a:ext cx="3531235" cy="18449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552" y="2353910"/>
              <a:ext cx="15401924" cy="74009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44207" y="1710054"/>
              <a:ext cx="2009139" cy="66675"/>
            </a:xfrm>
            <a:custGeom>
              <a:avLst/>
              <a:gdLst/>
              <a:ahLst/>
              <a:cxnLst/>
              <a:rect l="l" t="t" r="r" b="b"/>
              <a:pathLst>
                <a:path w="2009139" h="66675">
                  <a:moveTo>
                    <a:pt x="2008733" y="66674"/>
                  </a:moveTo>
                  <a:lnTo>
                    <a:pt x="0" y="66674"/>
                  </a:lnTo>
                  <a:lnTo>
                    <a:pt x="0" y="0"/>
                  </a:lnTo>
                  <a:lnTo>
                    <a:pt x="2008733" y="0"/>
                  </a:lnTo>
                  <a:lnTo>
                    <a:pt x="2008733" y="66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1507" y="948118"/>
            <a:ext cx="2034539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Video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35" y="355185"/>
            <a:ext cx="1160779" cy="958816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5863" y="2215675"/>
            <a:ext cx="15573374" cy="70389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44207" y="1710054"/>
            <a:ext cx="2009139" cy="66675"/>
          </a:xfrm>
          <a:custGeom>
            <a:avLst/>
            <a:gdLst/>
            <a:ahLst/>
            <a:cxnLst/>
            <a:rect l="l" t="t" r="r" b="b"/>
            <a:pathLst>
              <a:path w="2009139" h="66675">
                <a:moveTo>
                  <a:pt x="2008733" y="66674"/>
                </a:moveTo>
                <a:lnTo>
                  <a:pt x="0" y="66674"/>
                </a:lnTo>
                <a:lnTo>
                  <a:pt x="0" y="0"/>
                </a:lnTo>
                <a:lnTo>
                  <a:pt x="2008733" y="0"/>
                </a:lnTo>
                <a:lnTo>
                  <a:pt x="2008733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1507" y="948118"/>
            <a:ext cx="2034539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Video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47114" y="327599"/>
            <a:ext cx="3531235" cy="1844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42155" y="4243889"/>
            <a:ext cx="209550" cy="3448050"/>
            <a:chOff x="3642155" y="4243889"/>
            <a:chExt cx="209550" cy="34480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155" y="4243889"/>
              <a:ext cx="209550" cy="2095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155" y="5863139"/>
              <a:ext cx="209550" cy="2095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155" y="6672764"/>
              <a:ext cx="209550" cy="2095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155" y="7482389"/>
              <a:ext cx="209550" cy="2095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117761" y="3852723"/>
            <a:ext cx="10621010" cy="407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0685">
              <a:lnSpc>
                <a:spcPct val="115500"/>
              </a:lnSpc>
              <a:spcBef>
                <a:spcPts val="100"/>
              </a:spcBef>
            </a:pPr>
            <a:r>
              <a:rPr dirty="0" sz="4600" spc="-260">
                <a:latin typeface="Arial Black"/>
                <a:cs typeface="Arial Black"/>
              </a:rPr>
              <a:t>Brand</a:t>
            </a:r>
            <a:r>
              <a:rPr dirty="0" sz="4600" spc="-415">
                <a:latin typeface="Arial Black"/>
                <a:cs typeface="Arial Black"/>
              </a:rPr>
              <a:t> </a:t>
            </a:r>
            <a:r>
              <a:rPr dirty="0" sz="4600" spc="-250">
                <a:latin typeface="Arial Black"/>
                <a:cs typeface="Arial Black"/>
              </a:rPr>
              <a:t>Study,</a:t>
            </a:r>
            <a:r>
              <a:rPr dirty="0" sz="4600" spc="-409">
                <a:latin typeface="Arial Black"/>
                <a:cs typeface="Arial Black"/>
              </a:rPr>
              <a:t> </a:t>
            </a:r>
            <a:r>
              <a:rPr dirty="0" sz="4600" spc="-225">
                <a:latin typeface="Arial Black"/>
                <a:cs typeface="Arial Black"/>
              </a:rPr>
              <a:t>Competitor</a:t>
            </a:r>
            <a:r>
              <a:rPr dirty="0" sz="4600" spc="-409">
                <a:latin typeface="Arial Black"/>
                <a:cs typeface="Arial Black"/>
              </a:rPr>
              <a:t> </a:t>
            </a:r>
            <a:r>
              <a:rPr dirty="0" sz="4600" spc="-330">
                <a:latin typeface="Arial Black"/>
                <a:cs typeface="Arial Black"/>
              </a:rPr>
              <a:t>Analysis</a:t>
            </a:r>
            <a:r>
              <a:rPr dirty="0" sz="4600" spc="-409">
                <a:latin typeface="Arial Black"/>
                <a:cs typeface="Arial Black"/>
              </a:rPr>
              <a:t> </a:t>
            </a:r>
            <a:r>
              <a:rPr dirty="0" sz="4600" spc="-1075">
                <a:latin typeface="Arial Black"/>
                <a:cs typeface="Arial Black"/>
              </a:rPr>
              <a:t>&amp; </a:t>
            </a:r>
            <a:r>
              <a:rPr dirty="0" sz="4600" spc="-260">
                <a:latin typeface="Arial Black"/>
                <a:cs typeface="Arial Black"/>
              </a:rPr>
              <a:t>Buyer</a:t>
            </a:r>
            <a:r>
              <a:rPr dirty="0" sz="4600" spc="-450">
                <a:latin typeface="Arial Black"/>
                <a:cs typeface="Arial Black"/>
              </a:rPr>
              <a:t> </a:t>
            </a:r>
            <a:r>
              <a:rPr dirty="0" sz="4600" spc="-330">
                <a:latin typeface="Arial Black"/>
                <a:cs typeface="Arial Black"/>
              </a:rPr>
              <a:t>Persona</a:t>
            </a:r>
            <a:endParaRPr sz="46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4600" spc="-450">
                <a:latin typeface="Arial Black"/>
                <a:cs typeface="Arial Black"/>
              </a:rPr>
              <a:t>SEO</a:t>
            </a:r>
            <a:r>
              <a:rPr dirty="0" sz="4600" spc="-440">
                <a:latin typeface="Arial Black"/>
                <a:cs typeface="Arial Black"/>
              </a:rPr>
              <a:t> </a:t>
            </a:r>
            <a:r>
              <a:rPr dirty="0" sz="4600" spc="-1025">
                <a:latin typeface="Arial Black"/>
                <a:cs typeface="Arial Black"/>
              </a:rPr>
              <a:t>&amp;</a:t>
            </a:r>
            <a:r>
              <a:rPr dirty="0" sz="4600" spc="-434">
                <a:latin typeface="Arial Black"/>
                <a:cs typeface="Arial Black"/>
              </a:rPr>
              <a:t> </a:t>
            </a:r>
            <a:r>
              <a:rPr dirty="0" sz="4600" spc="-390">
                <a:latin typeface="Arial Black"/>
                <a:cs typeface="Arial Black"/>
              </a:rPr>
              <a:t>Keywords</a:t>
            </a:r>
            <a:r>
              <a:rPr dirty="0" sz="4600" spc="-434">
                <a:latin typeface="Arial Black"/>
                <a:cs typeface="Arial Black"/>
              </a:rPr>
              <a:t> </a:t>
            </a:r>
            <a:r>
              <a:rPr dirty="0" sz="4600" spc="-409">
                <a:latin typeface="Arial Black"/>
                <a:cs typeface="Arial Black"/>
              </a:rPr>
              <a:t>Research</a:t>
            </a:r>
            <a:endParaRPr sz="4600">
              <a:latin typeface="Arial Black"/>
              <a:cs typeface="Arial Black"/>
            </a:endParaRPr>
          </a:p>
          <a:p>
            <a:pPr marL="12700" marR="5080">
              <a:lnSpc>
                <a:spcPct val="115500"/>
              </a:lnSpc>
            </a:pPr>
            <a:r>
              <a:rPr dirty="0" sz="4600" spc="-235">
                <a:latin typeface="Arial Black"/>
                <a:cs typeface="Arial Black"/>
              </a:rPr>
              <a:t>Content</a:t>
            </a:r>
            <a:r>
              <a:rPr dirty="0" sz="4600" spc="-425">
                <a:latin typeface="Arial Black"/>
                <a:cs typeface="Arial Black"/>
              </a:rPr>
              <a:t> </a:t>
            </a:r>
            <a:r>
              <a:rPr dirty="0" sz="4600" spc="-365">
                <a:latin typeface="Arial Black"/>
                <a:cs typeface="Arial Black"/>
              </a:rPr>
              <a:t>Ideas</a:t>
            </a:r>
            <a:r>
              <a:rPr dirty="0" sz="4600" spc="-425">
                <a:latin typeface="Arial Black"/>
                <a:cs typeface="Arial Black"/>
              </a:rPr>
              <a:t> </a:t>
            </a:r>
            <a:r>
              <a:rPr dirty="0" sz="4600" spc="-1025">
                <a:latin typeface="Arial Black"/>
                <a:cs typeface="Arial Black"/>
              </a:rPr>
              <a:t>&amp;</a:t>
            </a:r>
            <a:r>
              <a:rPr dirty="0" sz="4600" spc="-425">
                <a:latin typeface="Arial Black"/>
                <a:cs typeface="Arial Black"/>
              </a:rPr>
              <a:t> </a:t>
            </a:r>
            <a:r>
              <a:rPr dirty="0" sz="4600" spc="-305">
                <a:latin typeface="Arial Black"/>
                <a:cs typeface="Arial Black"/>
              </a:rPr>
              <a:t>Marketing</a:t>
            </a:r>
            <a:r>
              <a:rPr dirty="0" sz="4600" spc="-425">
                <a:latin typeface="Arial Black"/>
                <a:cs typeface="Arial Black"/>
              </a:rPr>
              <a:t> </a:t>
            </a:r>
            <a:r>
              <a:rPr dirty="0" sz="4600" spc="-355">
                <a:latin typeface="Arial Black"/>
                <a:cs typeface="Arial Black"/>
              </a:rPr>
              <a:t>Strategies </a:t>
            </a:r>
            <a:r>
              <a:rPr dirty="0" sz="4600" spc="-235">
                <a:latin typeface="Arial Black"/>
                <a:cs typeface="Arial Black"/>
              </a:rPr>
              <a:t>Content</a:t>
            </a:r>
            <a:r>
              <a:rPr dirty="0" sz="4600" spc="-420">
                <a:latin typeface="Arial Black"/>
                <a:cs typeface="Arial Black"/>
              </a:rPr>
              <a:t> </a:t>
            </a:r>
            <a:r>
              <a:rPr dirty="0" sz="4600" spc="-260">
                <a:latin typeface="Arial Black"/>
                <a:cs typeface="Arial Black"/>
              </a:rPr>
              <a:t>Creation</a:t>
            </a:r>
            <a:r>
              <a:rPr dirty="0" sz="4600" spc="-420">
                <a:latin typeface="Arial Black"/>
                <a:cs typeface="Arial Black"/>
              </a:rPr>
              <a:t> </a:t>
            </a:r>
            <a:r>
              <a:rPr dirty="0" sz="4600" spc="-1025">
                <a:latin typeface="Arial Black"/>
                <a:cs typeface="Arial Black"/>
              </a:rPr>
              <a:t>&amp;</a:t>
            </a:r>
            <a:r>
              <a:rPr dirty="0" sz="4600" spc="-420">
                <a:latin typeface="Arial Black"/>
                <a:cs typeface="Arial Black"/>
              </a:rPr>
              <a:t> </a:t>
            </a:r>
            <a:r>
              <a:rPr dirty="0" sz="4600" spc="-80">
                <a:latin typeface="Arial Black"/>
                <a:cs typeface="Arial Black"/>
              </a:rPr>
              <a:t>Curation</a:t>
            </a:r>
            <a:endParaRPr sz="4600">
              <a:latin typeface="Arial Black"/>
              <a:cs typeface="Arial Black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6764" y="106031"/>
            <a:ext cx="3531235" cy="184495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24732"/>
              <a:ext cx="5355751" cy="566226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4150" y="2632980"/>
              <a:ext cx="5083849" cy="76540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442078" cy="294378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0667" y="7305040"/>
              <a:ext cx="4604950" cy="298195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875305"/>
              <a:ext cx="3907800" cy="49148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0641" y="1287842"/>
              <a:ext cx="7206818" cy="1013571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1150690" y="1290289"/>
            <a:ext cx="3262629" cy="1024255"/>
            <a:chOff x="11150690" y="1290289"/>
            <a:chExt cx="3262629" cy="1024255"/>
          </a:xfrm>
        </p:grpSpPr>
        <p:sp>
          <p:nvSpPr>
            <p:cNvPr id="17" name="object 17" descr=""/>
            <p:cNvSpPr/>
            <p:nvPr/>
          </p:nvSpPr>
          <p:spPr>
            <a:xfrm>
              <a:off x="11169486" y="1312022"/>
              <a:ext cx="1614170" cy="983615"/>
            </a:xfrm>
            <a:custGeom>
              <a:avLst/>
              <a:gdLst/>
              <a:ahLst/>
              <a:cxnLst/>
              <a:rect l="l" t="t" r="r" b="b"/>
              <a:pathLst>
                <a:path w="1614170" h="983614">
                  <a:moveTo>
                    <a:pt x="77824" y="45519"/>
                  </a:moveTo>
                  <a:lnTo>
                    <a:pt x="441491" y="32304"/>
                  </a:lnTo>
                  <a:lnTo>
                    <a:pt x="468197" y="42689"/>
                  </a:lnTo>
                  <a:lnTo>
                    <a:pt x="493985" y="54268"/>
                  </a:lnTo>
                  <a:lnTo>
                    <a:pt x="542809" y="81005"/>
                  </a:lnTo>
                  <a:lnTo>
                    <a:pt x="586921" y="112759"/>
                  </a:lnTo>
                  <a:lnTo>
                    <a:pt x="625282" y="149774"/>
                  </a:lnTo>
                  <a:lnTo>
                    <a:pt x="656853" y="192234"/>
                  </a:lnTo>
                  <a:lnTo>
                    <a:pt x="680592" y="240324"/>
                  </a:lnTo>
                  <a:lnTo>
                    <a:pt x="695459" y="294164"/>
                  </a:lnTo>
                  <a:lnTo>
                    <a:pt x="700415" y="353878"/>
                  </a:lnTo>
                  <a:lnTo>
                    <a:pt x="699390" y="384821"/>
                  </a:lnTo>
                  <a:lnTo>
                    <a:pt x="691192" y="442944"/>
                  </a:lnTo>
                  <a:lnTo>
                    <a:pt x="675054" y="496035"/>
                  </a:lnTo>
                  <a:lnTo>
                    <a:pt x="652539" y="544002"/>
                  </a:lnTo>
                  <a:lnTo>
                    <a:pt x="624136" y="586814"/>
                  </a:lnTo>
                  <a:lnTo>
                    <a:pt x="591219" y="624380"/>
                  </a:lnTo>
                  <a:lnTo>
                    <a:pt x="554250" y="656669"/>
                  </a:lnTo>
                  <a:lnTo>
                    <a:pt x="514604" y="683589"/>
                  </a:lnTo>
                  <a:lnTo>
                    <a:pt x="472756" y="705126"/>
                  </a:lnTo>
                  <a:lnTo>
                    <a:pt x="430173" y="721278"/>
                  </a:lnTo>
                  <a:lnTo>
                    <a:pt x="387345" y="732046"/>
                  </a:lnTo>
                  <a:lnTo>
                    <a:pt x="345741" y="737430"/>
                  </a:lnTo>
                  <a:lnTo>
                    <a:pt x="325489" y="738103"/>
                  </a:lnTo>
                  <a:lnTo>
                    <a:pt x="88102" y="738103"/>
                  </a:lnTo>
                  <a:lnTo>
                    <a:pt x="1958" y="746913"/>
                  </a:lnTo>
                  <a:lnTo>
                    <a:pt x="13215" y="697967"/>
                  </a:lnTo>
                  <a:lnTo>
                    <a:pt x="77824" y="690625"/>
                  </a:lnTo>
                  <a:lnTo>
                    <a:pt x="77824" y="114533"/>
                  </a:lnTo>
                  <a:lnTo>
                    <a:pt x="0" y="85165"/>
                  </a:lnTo>
                  <a:lnTo>
                    <a:pt x="13704" y="45519"/>
                  </a:lnTo>
                  <a:lnTo>
                    <a:pt x="77824" y="45519"/>
                  </a:lnTo>
                  <a:close/>
                </a:path>
                <a:path w="1614170" h="983614">
                  <a:moveTo>
                    <a:pt x="255497" y="678878"/>
                  </a:moveTo>
                  <a:lnTo>
                    <a:pt x="348005" y="697478"/>
                  </a:lnTo>
                  <a:lnTo>
                    <a:pt x="362979" y="691665"/>
                  </a:lnTo>
                  <a:lnTo>
                    <a:pt x="378045" y="684018"/>
                  </a:lnTo>
                  <a:lnTo>
                    <a:pt x="423442" y="650138"/>
                  </a:lnTo>
                  <a:lnTo>
                    <a:pt x="451586" y="618935"/>
                  </a:lnTo>
                  <a:lnTo>
                    <a:pt x="476977" y="581063"/>
                  </a:lnTo>
                  <a:lnTo>
                    <a:pt x="497779" y="536890"/>
                  </a:lnTo>
                  <a:lnTo>
                    <a:pt x="513304" y="486613"/>
                  </a:lnTo>
                  <a:lnTo>
                    <a:pt x="521257" y="431059"/>
                  </a:lnTo>
                  <a:lnTo>
                    <a:pt x="522251" y="401355"/>
                  </a:lnTo>
                  <a:lnTo>
                    <a:pt x="521854" y="383138"/>
                  </a:lnTo>
                  <a:lnTo>
                    <a:pt x="515889" y="327203"/>
                  </a:lnTo>
                  <a:lnTo>
                    <a:pt x="508485" y="289759"/>
                  </a:lnTo>
                  <a:lnTo>
                    <a:pt x="493573" y="235704"/>
                  </a:lnTo>
                  <a:lnTo>
                    <a:pt x="475263" y="187707"/>
                  </a:lnTo>
                  <a:lnTo>
                    <a:pt x="455165" y="149208"/>
                  </a:lnTo>
                  <a:lnTo>
                    <a:pt x="349472" y="84186"/>
                  </a:lnTo>
                  <a:lnTo>
                    <a:pt x="255497" y="95933"/>
                  </a:lnTo>
                  <a:lnTo>
                    <a:pt x="255497" y="678878"/>
                  </a:lnTo>
                  <a:close/>
                </a:path>
                <a:path w="1614170" h="983614">
                  <a:moveTo>
                    <a:pt x="1018033" y="127259"/>
                  </a:moveTo>
                  <a:lnTo>
                    <a:pt x="878047" y="196762"/>
                  </a:lnTo>
                  <a:lnTo>
                    <a:pt x="815886" y="69013"/>
                  </a:lnTo>
                  <a:lnTo>
                    <a:pt x="955382" y="0"/>
                  </a:lnTo>
                  <a:lnTo>
                    <a:pt x="1018033" y="127259"/>
                  </a:lnTo>
                  <a:close/>
                </a:path>
                <a:path w="1614170" h="983614">
                  <a:moveTo>
                    <a:pt x="839380" y="738103"/>
                  </a:moveTo>
                  <a:lnTo>
                    <a:pt x="764982" y="746913"/>
                  </a:lnTo>
                  <a:lnTo>
                    <a:pt x="774281" y="697967"/>
                  </a:lnTo>
                  <a:lnTo>
                    <a:pt x="830570" y="690625"/>
                  </a:lnTo>
                  <a:lnTo>
                    <a:pt x="830570" y="339684"/>
                  </a:lnTo>
                  <a:lnTo>
                    <a:pt x="762045" y="345068"/>
                  </a:lnTo>
                  <a:lnTo>
                    <a:pt x="752745" y="310316"/>
                  </a:lnTo>
                  <a:lnTo>
                    <a:pt x="926503" y="237876"/>
                  </a:lnTo>
                  <a:lnTo>
                    <a:pt x="985238" y="269202"/>
                  </a:lnTo>
                  <a:lnTo>
                    <a:pt x="985238" y="669089"/>
                  </a:lnTo>
                  <a:lnTo>
                    <a:pt x="1047399" y="698457"/>
                  </a:lnTo>
                  <a:lnTo>
                    <a:pt x="1036142" y="738103"/>
                  </a:lnTo>
                  <a:lnTo>
                    <a:pt x="839380" y="738103"/>
                  </a:lnTo>
                  <a:close/>
                </a:path>
                <a:path w="1614170" h="983614">
                  <a:moveTo>
                    <a:pt x="1247080" y="623570"/>
                  </a:moveTo>
                  <a:lnTo>
                    <a:pt x="1587743" y="683773"/>
                  </a:lnTo>
                  <a:lnTo>
                    <a:pt x="1610931" y="722715"/>
                  </a:lnTo>
                  <a:lnTo>
                    <a:pt x="1613685" y="745934"/>
                  </a:lnTo>
                  <a:lnTo>
                    <a:pt x="1613088" y="763050"/>
                  </a:lnTo>
                  <a:lnTo>
                    <a:pt x="1604140" y="814214"/>
                  </a:lnTo>
                  <a:lnTo>
                    <a:pt x="1582389" y="863175"/>
                  </a:lnTo>
                  <a:lnTo>
                    <a:pt x="1544976" y="907211"/>
                  </a:lnTo>
                  <a:lnTo>
                    <a:pt x="1509919" y="932418"/>
                  </a:lnTo>
                  <a:lnTo>
                    <a:pt x="1465868" y="953465"/>
                  </a:lnTo>
                  <a:lnTo>
                    <a:pt x="1412027" y="969617"/>
                  </a:lnTo>
                  <a:lnTo>
                    <a:pt x="1347541" y="979895"/>
                  </a:lnTo>
                  <a:lnTo>
                    <a:pt x="1271553" y="983322"/>
                  </a:lnTo>
                  <a:lnTo>
                    <a:pt x="1261305" y="982205"/>
                  </a:lnTo>
                  <a:lnTo>
                    <a:pt x="1216259" y="970152"/>
                  </a:lnTo>
                  <a:lnTo>
                    <a:pt x="1181247" y="953954"/>
                  </a:lnTo>
                  <a:lnTo>
                    <a:pt x="1148714" y="932250"/>
                  </a:lnTo>
                  <a:lnTo>
                    <a:pt x="1114543" y="895586"/>
                  </a:lnTo>
                  <a:lnTo>
                    <a:pt x="1097535" y="851458"/>
                  </a:lnTo>
                  <a:lnTo>
                    <a:pt x="1096816" y="839421"/>
                  </a:lnTo>
                  <a:lnTo>
                    <a:pt x="1096816" y="835831"/>
                  </a:lnTo>
                  <a:lnTo>
                    <a:pt x="1191771" y="728803"/>
                  </a:lnTo>
                  <a:lnTo>
                    <a:pt x="1177561" y="719672"/>
                  </a:lnTo>
                  <a:lnTo>
                    <a:pt x="1143560" y="685486"/>
                  </a:lnTo>
                  <a:lnTo>
                    <a:pt x="1124425" y="642215"/>
                  </a:lnTo>
                  <a:lnTo>
                    <a:pt x="1121779" y="626017"/>
                  </a:lnTo>
                  <a:lnTo>
                    <a:pt x="1247080" y="578050"/>
                  </a:lnTo>
                  <a:lnTo>
                    <a:pt x="1233314" y="574180"/>
                  </a:lnTo>
                  <a:lnTo>
                    <a:pt x="1194218" y="560185"/>
                  </a:lnTo>
                  <a:lnTo>
                    <a:pt x="1159941" y="541646"/>
                  </a:lnTo>
                  <a:lnTo>
                    <a:pt x="1125465" y="506849"/>
                  </a:lnTo>
                  <a:lnTo>
                    <a:pt x="1110888" y="470491"/>
                  </a:lnTo>
                  <a:lnTo>
                    <a:pt x="1108074" y="440512"/>
                  </a:lnTo>
                  <a:lnTo>
                    <a:pt x="1109282" y="422356"/>
                  </a:lnTo>
                  <a:lnTo>
                    <a:pt x="1127407" y="370275"/>
                  </a:lnTo>
                  <a:lnTo>
                    <a:pt x="1150963" y="338338"/>
                  </a:lnTo>
                  <a:lnTo>
                    <a:pt x="1182961" y="309582"/>
                  </a:lnTo>
                  <a:lnTo>
                    <a:pt x="1222790" y="284742"/>
                  </a:lnTo>
                  <a:lnTo>
                    <a:pt x="1269839" y="264552"/>
                  </a:lnTo>
                  <a:lnTo>
                    <a:pt x="1323374" y="249929"/>
                  </a:lnTo>
                  <a:lnTo>
                    <a:pt x="1382659" y="241792"/>
                  </a:lnTo>
                  <a:lnTo>
                    <a:pt x="1388533" y="241792"/>
                  </a:lnTo>
                  <a:lnTo>
                    <a:pt x="1434007" y="254457"/>
                  </a:lnTo>
                  <a:lnTo>
                    <a:pt x="1472169" y="270303"/>
                  </a:lnTo>
                  <a:lnTo>
                    <a:pt x="1493766" y="282417"/>
                  </a:lnTo>
                  <a:lnTo>
                    <a:pt x="1500160" y="278807"/>
                  </a:lnTo>
                  <a:lnTo>
                    <a:pt x="1528427" y="249990"/>
                  </a:lnTo>
                  <a:lnTo>
                    <a:pt x="1531617" y="242608"/>
                  </a:lnTo>
                  <a:lnTo>
                    <a:pt x="1531617" y="238937"/>
                  </a:lnTo>
                  <a:lnTo>
                    <a:pt x="1530965" y="233226"/>
                  </a:lnTo>
                  <a:lnTo>
                    <a:pt x="1530313" y="227516"/>
                  </a:lnTo>
                  <a:lnTo>
                    <a:pt x="1522155" y="195783"/>
                  </a:lnTo>
                  <a:lnTo>
                    <a:pt x="1526561" y="181099"/>
                  </a:lnTo>
                  <a:lnTo>
                    <a:pt x="1593616" y="163479"/>
                  </a:lnTo>
                  <a:lnTo>
                    <a:pt x="1599627" y="171952"/>
                  </a:lnTo>
                  <a:lnTo>
                    <a:pt x="1604445" y="180732"/>
                  </a:lnTo>
                  <a:lnTo>
                    <a:pt x="1608070" y="189818"/>
                  </a:lnTo>
                  <a:lnTo>
                    <a:pt x="1610502" y="199209"/>
                  </a:lnTo>
                  <a:lnTo>
                    <a:pt x="1611680" y="208907"/>
                  </a:lnTo>
                  <a:lnTo>
                    <a:pt x="1611543" y="218910"/>
                  </a:lnTo>
                  <a:lnTo>
                    <a:pt x="1595146" y="263145"/>
                  </a:lnTo>
                  <a:lnTo>
                    <a:pt x="1564723" y="290111"/>
                  </a:lnTo>
                  <a:lnTo>
                    <a:pt x="1525582" y="307869"/>
                  </a:lnTo>
                  <a:lnTo>
                    <a:pt x="1534943" y="317933"/>
                  </a:lnTo>
                  <a:lnTo>
                    <a:pt x="1554949" y="351431"/>
                  </a:lnTo>
                  <a:lnTo>
                    <a:pt x="1563668" y="389333"/>
                  </a:lnTo>
                  <a:lnTo>
                    <a:pt x="1564249" y="402824"/>
                  </a:lnTo>
                  <a:lnTo>
                    <a:pt x="1563056" y="420383"/>
                  </a:lnTo>
                  <a:lnTo>
                    <a:pt x="1545160" y="469390"/>
                  </a:lnTo>
                  <a:lnTo>
                    <a:pt x="1507992" y="512615"/>
                  </a:lnTo>
                  <a:lnTo>
                    <a:pt x="1473944" y="538052"/>
                  </a:lnTo>
                  <a:lnTo>
                    <a:pt x="1433808" y="560689"/>
                  </a:lnTo>
                  <a:lnTo>
                    <a:pt x="1388044" y="580482"/>
                  </a:lnTo>
                  <a:lnTo>
                    <a:pt x="1338119" y="597246"/>
                  </a:lnTo>
                  <a:lnTo>
                    <a:pt x="1311688" y="604481"/>
                  </a:lnTo>
                  <a:lnTo>
                    <a:pt x="1247080" y="623570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9028" y="1613332"/>
              <a:ext cx="190301" cy="24903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2359299" y="1312022"/>
              <a:ext cx="1708785" cy="927735"/>
            </a:xfrm>
            <a:custGeom>
              <a:avLst/>
              <a:gdLst/>
              <a:ahLst/>
              <a:cxnLst/>
              <a:rect l="l" t="t" r="r" b="b"/>
              <a:pathLst>
                <a:path w="1708784" h="927735">
                  <a:moveTo>
                    <a:pt x="204105" y="927523"/>
                  </a:moveTo>
                  <a:lnTo>
                    <a:pt x="242144" y="905880"/>
                  </a:lnTo>
                  <a:lnTo>
                    <a:pt x="269967" y="875044"/>
                  </a:lnTo>
                  <a:lnTo>
                    <a:pt x="288642" y="835903"/>
                  </a:lnTo>
                  <a:lnTo>
                    <a:pt x="293185" y="803690"/>
                  </a:lnTo>
                  <a:lnTo>
                    <a:pt x="56288" y="749360"/>
                  </a:lnTo>
                  <a:lnTo>
                    <a:pt x="54982" y="749034"/>
                  </a:lnTo>
                  <a:lnTo>
                    <a:pt x="53595" y="748708"/>
                  </a:lnTo>
                  <a:lnTo>
                    <a:pt x="52127" y="748382"/>
                  </a:lnTo>
                  <a:lnTo>
                    <a:pt x="50658" y="748055"/>
                  </a:lnTo>
                  <a:lnTo>
                    <a:pt x="49108" y="747729"/>
                  </a:lnTo>
                  <a:lnTo>
                    <a:pt x="47477" y="747403"/>
                  </a:lnTo>
                  <a:lnTo>
                    <a:pt x="0" y="808585"/>
                  </a:lnTo>
                  <a:lnTo>
                    <a:pt x="28388" y="850923"/>
                  </a:lnTo>
                  <a:lnTo>
                    <a:pt x="65373" y="878455"/>
                  </a:lnTo>
                  <a:lnTo>
                    <a:pt x="110311" y="901215"/>
                  </a:lnTo>
                  <a:lnTo>
                    <a:pt x="158263" y="917933"/>
                  </a:lnTo>
                  <a:lnTo>
                    <a:pt x="189222" y="925152"/>
                  </a:lnTo>
                  <a:lnTo>
                    <a:pt x="204105" y="927523"/>
                  </a:lnTo>
                  <a:close/>
                </a:path>
                <a:path w="1708784" h="927735">
                  <a:moveTo>
                    <a:pt x="718986" y="127259"/>
                  </a:moveTo>
                  <a:lnTo>
                    <a:pt x="579000" y="196762"/>
                  </a:lnTo>
                  <a:lnTo>
                    <a:pt x="516839" y="69013"/>
                  </a:lnTo>
                  <a:lnTo>
                    <a:pt x="656335" y="0"/>
                  </a:lnTo>
                  <a:lnTo>
                    <a:pt x="718986" y="127259"/>
                  </a:lnTo>
                  <a:close/>
                </a:path>
                <a:path w="1708784" h="927735">
                  <a:moveTo>
                    <a:pt x="540333" y="738103"/>
                  </a:moveTo>
                  <a:lnTo>
                    <a:pt x="465935" y="746913"/>
                  </a:lnTo>
                  <a:lnTo>
                    <a:pt x="475234" y="697967"/>
                  </a:lnTo>
                  <a:lnTo>
                    <a:pt x="531523" y="690625"/>
                  </a:lnTo>
                  <a:lnTo>
                    <a:pt x="531523" y="339684"/>
                  </a:lnTo>
                  <a:lnTo>
                    <a:pt x="462998" y="345068"/>
                  </a:lnTo>
                  <a:lnTo>
                    <a:pt x="453699" y="310316"/>
                  </a:lnTo>
                  <a:lnTo>
                    <a:pt x="627457" y="237876"/>
                  </a:lnTo>
                  <a:lnTo>
                    <a:pt x="686191" y="269202"/>
                  </a:lnTo>
                  <a:lnTo>
                    <a:pt x="686191" y="669089"/>
                  </a:lnTo>
                  <a:lnTo>
                    <a:pt x="748353" y="698457"/>
                  </a:lnTo>
                  <a:lnTo>
                    <a:pt x="737095" y="738103"/>
                  </a:lnTo>
                  <a:lnTo>
                    <a:pt x="540333" y="738103"/>
                  </a:lnTo>
                  <a:close/>
                </a:path>
                <a:path w="1708784" h="927735">
                  <a:moveTo>
                    <a:pt x="848184" y="631401"/>
                  </a:moveTo>
                  <a:lnTo>
                    <a:pt x="848184" y="289759"/>
                  </a:lnTo>
                  <a:lnTo>
                    <a:pt x="784064" y="290738"/>
                  </a:lnTo>
                  <a:lnTo>
                    <a:pt x="790916" y="254518"/>
                  </a:lnTo>
                  <a:lnTo>
                    <a:pt x="865804" y="227108"/>
                  </a:lnTo>
                  <a:lnTo>
                    <a:pt x="925028" y="119427"/>
                  </a:lnTo>
                  <a:lnTo>
                    <a:pt x="927965" y="119101"/>
                  </a:lnTo>
                  <a:lnTo>
                    <a:pt x="968590" y="124567"/>
                  </a:lnTo>
                  <a:lnTo>
                    <a:pt x="1007258" y="133132"/>
                  </a:lnTo>
                  <a:lnTo>
                    <a:pt x="1009216" y="134111"/>
                  </a:lnTo>
                  <a:lnTo>
                    <a:pt x="1002852" y="250113"/>
                  </a:lnTo>
                  <a:lnTo>
                    <a:pt x="1137453" y="238366"/>
                  </a:lnTo>
                  <a:lnTo>
                    <a:pt x="1127175" y="296122"/>
                  </a:lnTo>
                  <a:lnTo>
                    <a:pt x="1002852" y="289759"/>
                  </a:lnTo>
                  <a:lnTo>
                    <a:pt x="1002852" y="592734"/>
                  </a:lnTo>
                  <a:lnTo>
                    <a:pt x="1002852" y="596323"/>
                  </a:lnTo>
                  <a:lnTo>
                    <a:pt x="1003015" y="599668"/>
                  </a:lnTo>
                  <a:lnTo>
                    <a:pt x="1044946" y="653427"/>
                  </a:lnTo>
                  <a:lnTo>
                    <a:pt x="1139411" y="614270"/>
                  </a:lnTo>
                  <a:lnTo>
                    <a:pt x="1154585" y="646085"/>
                  </a:lnTo>
                  <a:lnTo>
                    <a:pt x="1115367" y="671537"/>
                  </a:lnTo>
                  <a:lnTo>
                    <a:pt x="1077128" y="694541"/>
                  </a:lnTo>
                  <a:lnTo>
                    <a:pt x="1037848" y="717546"/>
                  </a:lnTo>
                  <a:lnTo>
                    <a:pt x="1011831" y="732489"/>
                  </a:lnTo>
                  <a:lnTo>
                    <a:pt x="1004504" y="736696"/>
                  </a:lnTo>
                  <a:lnTo>
                    <a:pt x="998003" y="740443"/>
                  </a:lnTo>
                  <a:lnTo>
                    <a:pt x="992328" y="743732"/>
                  </a:lnTo>
                  <a:lnTo>
                    <a:pt x="985314" y="747810"/>
                  </a:lnTo>
                  <a:lnTo>
                    <a:pt x="981806" y="750013"/>
                  </a:lnTo>
                  <a:lnTo>
                    <a:pt x="981806" y="750339"/>
                  </a:lnTo>
                  <a:lnTo>
                    <a:pt x="973607" y="749865"/>
                  </a:lnTo>
                  <a:lnTo>
                    <a:pt x="929556" y="733942"/>
                  </a:lnTo>
                  <a:lnTo>
                    <a:pt x="894988" y="709408"/>
                  </a:lnTo>
                  <a:lnTo>
                    <a:pt x="866783" y="678695"/>
                  </a:lnTo>
                  <a:lnTo>
                    <a:pt x="848719" y="638850"/>
                  </a:lnTo>
                  <a:lnTo>
                    <a:pt x="848184" y="631401"/>
                  </a:lnTo>
                  <a:close/>
                </a:path>
                <a:path w="1708784" h="927735">
                  <a:moveTo>
                    <a:pt x="1648428" y="681326"/>
                  </a:moveTo>
                  <a:lnTo>
                    <a:pt x="1695905" y="673984"/>
                  </a:lnTo>
                  <a:lnTo>
                    <a:pt x="1708631" y="722440"/>
                  </a:lnTo>
                  <a:lnTo>
                    <a:pt x="1527042" y="750339"/>
                  </a:lnTo>
                  <a:lnTo>
                    <a:pt x="1495472" y="724153"/>
                  </a:lnTo>
                  <a:lnTo>
                    <a:pt x="1476628" y="692094"/>
                  </a:lnTo>
                  <a:lnTo>
                    <a:pt x="1476628" y="673494"/>
                  </a:lnTo>
                  <a:lnTo>
                    <a:pt x="1315106" y="750339"/>
                  </a:lnTo>
                  <a:lnTo>
                    <a:pt x="1271484" y="727090"/>
                  </a:lnTo>
                  <a:lnTo>
                    <a:pt x="1237527" y="694541"/>
                  </a:lnTo>
                  <a:lnTo>
                    <a:pt x="1215685" y="653182"/>
                  </a:lnTo>
                  <a:lnTo>
                    <a:pt x="1208405" y="603502"/>
                  </a:lnTo>
                  <a:lnTo>
                    <a:pt x="1208405" y="597955"/>
                  </a:lnTo>
                  <a:lnTo>
                    <a:pt x="1476628" y="481627"/>
                  </a:lnTo>
                  <a:lnTo>
                    <a:pt x="1476628" y="387651"/>
                  </a:lnTo>
                  <a:lnTo>
                    <a:pt x="1445256" y="354780"/>
                  </a:lnTo>
                  <a:lnTo>
                    <a:pt x="1411560" y="334468"/>
                  </a:lnTo>
                  <a:lnTo>
                    <a:pt x="1385588" y="324510"/>
                  </a:lnTo>
                  <a:lnTo>
                    <a:pt x="1354753" y="335279"/>
                  </a:lnTo>
                  <a:lnTo>
                    <a:pt x="1363317" y="380064"/>
                  </a:lnTo>
                  <a:lnTo>
                    <a:pt x="1375310" y="422892"/>
                  </a:lnTo>
                  <a:lnTo>
                    <a:pt x="1264203" y="468411"/>
                  </a:lnTo>
                  <a:lnTo>
                    <a:pt x="1213299" y="333321"/>
                  </a:lnTo>
                  <a:lnTo>
                    <a:pt x="1212809" y="332342"/>
                  </a:lnTo>
                  <a:lnTo>
                    <a:pt x="1454601" y="237387"/>
                  </a:lnTo>
                  <a:lnTo>
                    <a:pt x="1492627" y="249287"/>
                  </a:lnTo>
                  <a:lnTo>
                    <a:pt x="1534246" y="268146"/>
                  </a:lnTo>
                  <a:lnTo>
                    <a:pt x="1566687" y="288291"/>
                  </a:lnTo>
                  <a:lnTo>
                    <a:pt x="1596514" y="314217"/>
                  </a:lnTo>
                  <a:lnTo>
                    <a:pt x="1620406" y="346597"/>
                  </a:lnTo>
                  <a:lnTo>
                    <a:pt x="1631296" y="371988"/>
                  </a:lnTo>
                  <a:lnTo>
                    <a:pt x="1631296" y="597628"/>
                  </a:lnTo>
                  <a:lnTo>
                    <a:pt x="1630970" y="603175"/>
                  </a:lnTo>
                  <a:lnTo>
                    <a:pt x="1631052" y="610354"/>
                  </a:lnTo>
                  <a:lnTo>
                    <a:pt x="1635946" y="655221"/>
                  </a:lnTo>
                  <a:lnTo>
                    <a:pt x="1645164" y="680020"/>
                  </a:lnTo>
                  <a:lnTo>
                    <a:pt x="1648428" y="681326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00151" y="1812542"/>
              <a:ext cx="154572" cy="17953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4099716" y="1309085"/>
              <a:ext cx="295275" cy="749935"/>
            </a:xfrm>
            <a:custGeom>
              <a:avLst/>
              <a:gdLst/>
              <a:ahLst/>
              <a:cxnLst/>
              <a:rect l="l" t="t" r="r" b="b"/>
              <a:pathLst>
                <a:path w="295275" h="749935">
                  <a:moveTo>
                    <a:pt x="86634" y="741040"/>
                  </a:moveTo>
                  <a:lnTo>
                    <a:pt x="12236" y="749850"/>
                  </a:lnTo>
                  <a:lnTo>
                    <a:pt x="21535" y="700904"/>
                  </a:lnTo>
                  <a:lnTo>
                    <a:pt x="77824" y="693562"/>
                  </a:lnTo>
                  <a:lnTo>
                    <a:pt x="77824" y="101807"/>
                  </a:lnTo>
                  <a:lnTo>
                    <a:pt x="9299" y="107191"/>
                  </a:lnTo>
                  <a:lnTo>
                    <a:pt x="0" y="72439"/>
                  </a:lnTo>
                  <a:lnTo>
                    <a:pt x="173757" y="0"/>
                  </a:lnTo>
                  <a:lnTo>
                    <a:pt x="232492" y="31325"/>
                  </a:lnTo>
                  <a:lnTo>
                    <a:pt x="232492" y="672026"/>
                  </a:lnTo>
                  <a:lnTo>
                    <a:pt x="294654" y="701393"/>
                  </a:lnTo>
                  <a:lnTo>
                    <a:pt x="283396" y="741040"/>
                  </a:lnTo>
                  <a:lnTo>
                    <a:pt x="86634" y="741040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856254" y="882035"/>
            <a:ext cx="12362815" cy="2825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744220">
              <a:lnSpc>
                <a:spcPct val="116300"/>
              </a:lnSpc>
              <a:spcBef>
                <a:spcPts val="100"/>
              </a:spcBef>
              <a:tabLst>
                <a:tab pos="5351780" algn="l"/>
                <a:tab pos="7060565" algn="l"/>
                <a:tab pos="8321040" algn="l"/>
              </a:tabLst>
            </a:pPr>
            <a:r>
              <a:rPr dirty="0" sz="7900" spc="-10" b="1">
                <a:solidFill>
                  <a:srgbClr val="808080"/>
                </a:solidFill>
                <a:latin typeface="Cambria"/>
                <a:cs typeface="Cambria"/>
              </a:rPr>
              <a:t>Comprehensive</a:t>
            </a:r>
            <a:r>
              <a:rPr dirty="0" sz="79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7900" spc="200" b="1">
                <a:solidFill>
                  <a:srgbClr val="808080"/>
                </a:solidFill>
                <a:latin typeface="Cambria"/>
                <a:cs typeface="Cambria"/>
              </a:rPr>
              <a:t>Digital </a:t>
            </a:r>
            <a:r>
              <a:rPr dirty="0" sz="7900" spc="155" b="1">
                <a:solidFill>
                  <a:srgbClr val="808080"/>
                </a:solidFill>
                <a:latin typeface="Cambria"/>
                <a:cs typeface="Cambria"/>
              </a:rPr>
              <a:t>Marketing</a:t>
            </a:r>
            <a:r>
              <a:rPr dirty="0" sz="79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7900" spc="-25" b="1">
                <a:solidFill>
                  <a:srgbClr val="808080"/>
                </a:solidFill>
                <a:latin typeface="Cambria"/>
                <a:cs typeface="Cambria"/>
              </a:rPr>
              <a:t>for</a:t>
            </a:r>
            <a:r>
              <a:rPr dirty="0" sz="79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7900" spc="130" b="1">
                <a:solidFill>
                  <a:srgbClr val="808080"/>
                </a:solidFill>
                <a:latin typeface="Cambria"/>
                <a:cs typeface="Cambria"/>
              </a:rPr>
              <a:t>Haldiram’s</a:t>
            </a:r>
            <a:endParaRPr sz="7900">
              <a:latin typeface="Cambria"/>
              <a:cs typeface="Cambri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842076" y="2676760"/>
            <a:ext cx="12317095" cy="1037590"/>
            <a:chOff x="2842076" y="2676760"/>
            <a:chExt cx="12317095" cy="1037590"/>
          </a:xfrm>
        </p:grpSpPr>
        <p:sp>
          <p:nvSpPr>
            <p:cNvPr id="24" name="object 24" descr=""/>
            <p:cNvSpPr/>
            <p:nvPr/>
          </p:nvSpPr>
          <p:spPr>
            <a:xfrm>
              <a:off x="2860872" y="2746459"/>
              <a:ext cx="1475105" cy="716280"/>
            </a:xfrm>
            <a:custGeom>
              <a:avLst/>
              <a:gdLst/>
              <a:ahLst/>
              <a:cxnLst/>
              <a:rect l="l" t="t" r="r" b="b"/>
              <a:pathLst>
                <a:path w="1475104" h="716279">
                  <a:moveTo>
                    <a:pt x="818863" y="58735"/>
                  </a:moveTo>
                  <a:lnTo>
                    <a:pt x="818863" y="634827"/>
                  </a:lnTo>
                  <a:lnTo>
                    <a:pt x="896687" y="664195"/>
                  </a:lnTo>
                  <a:lnTo>
                    <a:pt x="882983" y="703841"/>
                  </a:lnTo>
                  <a:lnTo>
                    <a:pt x="650979" y="703841"/>
                  </a:lnTo>
                  <a:lnTo>
                    <a:pt x="564835" y="712651"/>
                  </a:lnTo>
                  <a:lnTo>
                    <a:pt x="576092" y="663705"/>
                  </a:lnTo>
                  <a:lnTo>
                    <a:pt x="640701" y="656363"/>
                  </a:lnTo>
                  <a:lnTo>
                    <a:pt x="640701" y="326958"/>
                  </a:lnTo>
                  <a:lnTo>
                    <a:pt x="658811" y="187951"/>
                  </a:lnTo>
                  <a:lnTo>
                    <a:pt x="448833" y="690136"/>
                  </a:lnTo>
                  <a:lnTo>
                    <a:pt x="342620" y="708735"/>
                  </a:lnTo>
                  <a:lnTo>
                    <a:pt x="127748" y="212424"/>
                  </a:lnTo>
                  <a:lnTo>
                    <a:pt x="136069" y="324510"/>
                  </a:lnTo>
                  <a:lnTo>
                    <a:pt x="136069" y="634827"/>
                  </a:lnTo>
                  <a:lnTo>
                    <a:pt x="213893" y="664195"/>
                  </a:lnTo>
                  <a:lnTo>
                    <a:pt x="200188" y="703841"/>
                  </a:lnTo>
                  <a:lnTo>
                    <a:pt x="88102" y="703841"/>
                  </a:lnTo>
                  <a:lnTo>
                    <a:pt x="1957" y="712651"/>
                  </a:lnTo>
                  <a:lnTo>
                    <a:pt x="13215" y="663705"/>
                  </a:lnTo>
                  <a:lnTo>
                    <a:pt x="77823" y="656363"/>
                  </a:lnTo>
                  <a:lnTo>
                    <a:pt x="77823" y="80271"/>
                  </a:lnTo>
                  <a:lnTo>
                    <a:pt x="0" y="50903"/>
                  </a:lnTo>
                  <a:lnTo>
                    <a:pt x="13704" y="11257"/>
                  </a:lnTo>
                  <a:lnTo>
                    <a:pt x="77823" y="11257"/>
                  </a:lnTo>
                  <a:lnTo>
                    <a:pt x="229066" y="0"/>
                  </a:lnTo>
                  <a:lnTo>
                    <a:pt x="445896" y="546235"/>
                  </a:lnTo>
                  <a:lnTo>
                    <a:pt x="671537" y="11257"/>
                  </a:lnTo>
                  <a:lnTo>
                    <a:pt x="808585" y="11257"/>
                  </a:lnTo>
                  <a:lnTo>
                    <a:pt x="894730" y="2447"/>
                  </a:lnTo>
                  <a:lnTo>
                    <a:pt x="883472" y="51393"/>
                  </a:lnTo>
                  <a:lnTo>
                    <a:pt x="818863" y="58735"/>
                  </a:lnTo>
                  <a:close/>
                </a:path>
                <a:path w="1475104" h="716279">
                  <a:moveTo>
                    <a:pt x="1414483" y="647064"/>
                  </a:moveTo>
                  <a:lnTo>
                    <a:pt x="1461960" y="639722"/>
                  </a:lnTo>
                  <a:lnTo>
                    <a:pt x="1474686" y="688178"/>
                  </a:lnTo>
                  <a:lnTo>
                    <a:pt x="1293097" y="716077"/>
                  </a:lnTo>
                  <a:lnTo>
                    <a:pt x="1261527" y="689891"/>
                  </a:lnTo>
                  <a:lnTo>
                    <a:pt x="1242683" y="657832"/>
                  </a:lnTo>
                  <a:lnTo>
                    <a:pt x="1242683" y="639232"/>
                  </a:lnTo>
                  <a:lnTo>
                    <a:pt x="1081161" y="716077"/>
                  </a:lnTo>
                  <a:lnTo>
                    <a:pt x="1037538" y="692828"/>
                  </a:lnTo>
                  <a:lnTo>
                    <a:pt x="1003582" y="660279"/>
                  </a:lnTo>
                  <a:lnTo>
                    <a:pt x="981740" y="618920"/>
                  </a:lnTo>
                  <a:lnTo>
                    <a:pt x="974459" y="569240"/>
                  </a:lnTo>
                  <a:lnTo>
                    <a:pt x="974459" y="563692"/>
                  </a:lnTo>
                  <a:lnTo>
                    <a:pt x="975031" y="557737"/>
                  </a:lnTo>
                  <a:lnTo>
                    <a:pt x="976173" y="551374"/>
                  </a:lnTo>
                  <a:lnTo>
                    <a:pt x="977315" y="545011"/>
                  </a:lnTo>
                  <a:lnTo>
                    <a:pt x="979354" y="537099"/>
                  </a:lnTo>
                  <a:lnTo>
                    <a:pt x="982291" y="527636"/>
                  </a:lnTo>
                  <a:lnTo>
                    <a:pt x="1242683" y="447365"/>
                  </a:lnTo>
                  <a:lnTo>
                    <a:pt x="1242683" y="353388"/>
                  </a:lnTo>
                  <a:lnTo>
                    <a:pt x="1211311" y="320518"/>
                  </a:lnTo>
                  <a:lnTo>
                    <a:pt x="1177615" y="300206"/>
                  </a:lnTo>
                  <a:lnTo>
                    <a:pt x="1151643" y="290248"/>
                  </a:lnTo>
                  <a:lnTo>
                    <a:pt x="1120808" y="301017"/>
                  </a:lnTo>
                  <a:lnTo>
                    <a:pt x="1129373" y="345802"/>
                  </a:lnTo>
                  <a:lnTo>
                    <a:pt x="1141365" y="388629"/>
                  </a:lnTo>
                  <a:lnTo>
                    <a:pt x="1030258" y="434149"/>
                  </a:lnTo>
                  <a:lnTo>
                    <a:pt x="979354" y="299059"/>
                  </a:lnTo>
                  <a:lnTo>
                    <a:pt x="978865" y="298080"/>
                  </a:lnTo>
                  <a:lnTo>
                    <a:pt x="1220657" y="203125"/>
                  </a:lnTo>
                  <a:lnTo>
                    <a:pt x="1258682" y="215025"/>
                  </a:lnTo>
                  <a:lnTo>
                    <a:pt x="1300301" y="233884"/>
                  </a:lnTo>
                  <a:lnTo>
                    <a:pt x="1332743" y="254028"/>
                  </a:lnTo>
                  <a:lnTo>
                    <a:pt x="1362570" y="279954"/>
                  </a:lnTo>
                  <a:lnTo>
                    <a:pt x="1386461" y="312335"/>
                  </a:lnTo>
                  <a:lnTo>
                    <a:pt x="1397352" y="337726"/>
                  </a:lnTo>
                  <a:lnTo>
                    <a:pt x="1397352" y="563366"/>
                  </a:lnTo>
                  <a:lnTo>
                    <a:pt x="1397025" y="568913"/>
                  </a:lnTo>
                  <a:lnTo>
                    <a:pt x="1397107" y="576092"/>
                  </a:lnTo>
                  <a:lnTo>
                    <a:pt x="1402001" y="620959"/>
                  </a:lnTo>
                  <a:lnTo>
                    <a:pt x="1411220" y="645758"/>
                  </a:lnTo>
                  <a:lnTo>
                    <a:pt x="1414483" y="647064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7779" y="3212717"/>
              <a:ext cx="154572" cy="17953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367344" y="2709260"/>
              <a:ext cx="1503680" cy="781685"/>
            </a:xfrm>
            <a:custGeom>
              <a:avLst/>
              <a:gdLst/>
              <a:ahLst/>
              <a:cxnLst/>
              <a:rect l="l" t="t" r="r" b="b"/>
              <a:pathLst>
                <a:path w="1503679" h="781685">
                  <a:moveTo>
                    <a:pt x="287801" y="335768"/>
                  </a:moveTo>
                  <a:lnTo>
                    <a:pt x="232492" y="371499"/>
                  </a:lnTo>
                  <a:lnTo>
                    <a:pt x="232492" y="672026"/>
                  </a:lnTo>
                  <a:lnTo>
                    <a:pt x="310316" y="701394"/>
                  </a:lnTo>
                  <a:lnTo>
                    <a:pt x="296611" y="740550"/>
                  </a:lnTo>
                  <a:lnTo>
                    <a:pt x="88102" y="741529"/>
                  </a:lnTo>
                  <a:lnTo>
                    <a:pt x="1957" y="750829"/>
                  </a:lnTo>
                  <a:lnTo>
                    <a:pt x="13215" y="701883"/>
                  </a:lnTo>
                  <a:lnTo>
                    <a:pt x="77823" y="694052"/>
                  </a:lnTo>
                  <a:lnTo>
                    <a:pt x="77823" y="343110"/>
                  </a:lnTo>
                  <a:lnTo>
                    <a:pt x="9299" y="348494"/>
                  </a:lnTo>
                  <a:lnTo>
                    <a:pt x="0" y="313253"/>
                  </a:lnTo>
                  <a:lnTo>
                    <a:pt x="173757" y="240813"/>
                  </a:lnTo>
                  <a:lnTo>
                    <a:pt x="232492" y="272628"/>
                  </a:lnTo>
                  <a:lnTo>
                    <a:pt x="232492" y="323532"/>
                  </a:lnTo>
                  <a:lnTo>
                    <a:pt x="353878" y="240813"/>
                  </a:lnTo>
                  <a:lnTo>
                    <a:pt x="390832" y="252315"/>
                  </a:lnTo>
                  <a:lnTo>
                    <a:pt x="433002" y="275488"/>
                  </a:lnTo>
                  <a:lnTo>
                    <a:pt x="448343" y="285843"/>
                  </a:lnTo>
                  <a:lnTo>
                    <a:pt x="372477" y="402335"/>
                  </a:lnTo>
                  <a:lnTo>
                    <a:pt x="364646" y="394824"/>
                  </a:lnTo>
                  <a:lnTo>
                    <a:pt x="357304" y="387957"/>
                  </a:lnTo>
                  <a:lnTo>
                    <a:pt x="325321" y="361052"/>
                  </a:lnTo>
                  <a:lnTo>
                    <a:pt x="296535" y="341275"/>
                  </a:lnTo>
                  <a:lnTo>
                    <a:pt x="287801" y="335768"/>
                  </a:lnTo>
                  <a:close/>
                </a:path>
                <a:path w="1503679" h="781685">
                  <a:moveTo>
                    <a:pt x="834991" y="509036"/>
                  </a:moveTo>
                  <a:lnTo>
                    <a:pt x="891768" y="532041"/>
                  </a:lnTo>
                  <a:lnTo>
                    <a:pt x="1031264" y="716567"/>
                  </a:lnTo>
                  <a:lnTo>
                    <a:pt x="1031264" y="732229"/>
                  </a:lnTo>
                  <a:lnTo>
                    <a:pt x="884916" y="781665"/>
                  </a:lnTo>
                  <a:lnTo>
                    <a:pt x="757167" y="543298"/>
                  </a:lnTo>
                  <a:lnTo>
                    <a:pt x="687664" y="543298"/>
                  </a:lnTo>
                  <a:lnTo>
                    <a:pt x="687664" y="672026"/>
                  </a:lnTo>
                  <a:lnTo>
                    <a:pt x="749825" y="701394"/>
                  </a:lnTo>
                  <a:lnTo>
                    <a:pt x="738568" y="741040"/>
                  </a:lnTo>
                  <a:lnTo>
                    <a:pt x="541805" y="741040"/>
                  </a:lnTo>
                  <a:lnTo>
                    <a:pt x="467408" y="749850"/>
                  </a:lnTo>
                  <a:lnTo>
                    <a:pt x="476708" y="700904"/>
                  </a:lnTo>
                  <a:lnTo>
                    <a:pt x="532995" y="693562"/>
                  </a:lnTo>
                  <a:lnTo>
                    <a:pt x="532995" y="101807"/>
                  </a:lnTo>
                  <a:lnTo>
                    <a:pt x="464471" y="107191"/>
                  </a:lnTo>
                  <a:lnTo>
                    <a:pt x="455171" y="72439"/>
                  </a:lnTo>
                  <a:lnTo>
                    <a:pt x="628929" y="0"/>
                  </a:lnTo>
                  <a:lnTo>
                    <a:pt x="687664" y="31325"/>
                  </a:lnTo>
                  <a:lnTo>
                    <a:pt x="687664" y="490437"/>
                  </a:lnTo>
                  <a:lnTo>
                    <a:pt x="755209" y="498758"/>
                  </a:lnTo>
                  <a:lnTo>
                    <a:pt x="793081" y="475692"/>
                  </a:lnTo>
                  <a:lnTo>
                    <a:pt x="824361" y="436321"/>
                  </a:lnTo>
                  <a:lnTo>
                    <a:pt x="847717" y="397685"/>
                  </a:lnTo>
                  <a:lnTo>
                    <a:pt x="862401" y="351920"/>
                  </a:lnTo>
                  <a:lnTo>
                    <a:pt x="798282" y="284375"/>
                  </a:lnTo>
                  <a:lnTo>
                    <a:pt x="891279" y="226619"/>
                  </a:lnTo>
                  <a:lnTo>
                    <a:pt x="962740" y="305911"/>
                  </a:lnTo>
                  <a:lnTo>
                    <a:pt x="962036" y="322124"/>
                  </a:lnTo>
                  <a:lnTo>
                    <a:pt x="959925" y="337971"/>
                  </a:lnTo>
                  <a:lnTo>
                    <a:pt x="945364" y="383230"/>
                  </a:lnTo>
                  <a:lnTo>
                    <a:pt x="921136" y="424115"/>
                  </a:lnTo>
                  <a:lnTo>
                    <a:pt x="890300" y="460182"/>
                  </a:lnTo>
                  <a:lnTo>
                    <a:pt x="855915" y="491110"/>
                  </a:lnTo>
                  <a:lnTo>
                    <a:pt x="832544" y="508547"/>
                  </a:lnTo>
                  <a:lnTo>
                    <a:pt x="834991" y="509036"/>
                  </a:lnTo>
                  <a:close/>
                </a:path>
                <a:path w="1503679" h="781685">
                  <a:moveTo>
                    <a:pt x="1322949" y="666153"/>
                  </a:moveTo>
                  <a:lnTo>
                    <a:pt x="1487407" y="609865"/>
                  </a:lnTo>
                  <a:lnTo>
                    <a:pt x="1503070" y="645106"/>
                  </a:lnTo>
                  <a:lnTo>
                    <a:pt x="1337143" y="748871"/>
                  </a:lnTo>
                  <a:lnTo>
                    <a:pt x="1218694" y="741040"/>
                  </a:lnTo>
                  <a:lnTo>
                    <a:pt x="1164670" y="714915"/>
                  </a:lnTo>
                  <a:lnTo>
                    <a:pt x="1123984" y="683528"/>
                  </a:lnTo>
                  <a:lnTo>
                    <a:pt x="1094984" y="647737"/>
                  </a:lnTo>
                  <a:lnTo>
                    <a:pt x="1076017" y="608396"/>
                  </a:lnTo>
                  <a:lnTo>
                    <a:pt x="1065555" y="566670"/>
                  </a:lnTo>
                  <a:lnTo>
                    <a:pt x="1062067" y="523720"/>
                  </a:lnTo>
                  <a:lnTo>
                    <a:pt x="1063123" y="500073"/>
                  </a:lnTo>
                  <a:lnTo>
                    <a:pt x="1071566" y="454798"/>
                  </a:lnTo>
                  <a:lnTo>
                    <a:pt x="1088238" y="412322"/>
                  </a:lnTo>
                  <a:lnTo>
                    <a:pt x="1111855" y="373288"/>
                  </a:lnTo>
                  <a:lnTo>
                    <a:pt x="1142002" y="337971"/>
                  </a:lnTo>
                  <a:lnTo>
                    <a:pt x="1177488" y="307379"/>
                  </a:lnTo>
                  <a:lnTo>
                    <a:pt x="1217884" y="281805"/>
                  </a:lnTo>
                  <a:lnTo>
                    <a:pt x="1261813" y="261982"/>
                  </a:lnTo>
                  <a:lnTo>
                    <a:pt x="1308831" y="248170"/>
                  </a:lnTo>
                  <a:lnTo>
                    <a:pt x="1357655" y="241196"/>
                  </a:lnTo>
                  <a:lnTo>
                    <a:pt x="1382663" y="240324"/>
                  </a:lnTo>
                  <a:lnTo>
                    <a:pt x="1390724" y="242450"/>
                  </a:lnTo>
                  <a:lnTo>
                    <a:pt x="1427219" y="259351"/>
                  </a:lnTo>
                  <a:lnTo>
                    <a:pt x="1463026" y="292680"/>
                  </a:lnTo>
                  <a:lnTo>
                    <a:pt x="1483491" y="329895"/>
                  </a:lnTo>
                  <a:lnTo>
                    <a:pt x="1494045" y="379085"/>
                  </a:lnTo>
                  <a:lnTo>
                    <a:pt x="1492822" y="417921"/>
                  </a:lnTo>
                  <a:lnTo>
                    <a:pt x="1221141" y="518336"/>
                  </a:lnTo>
                  <a:lnTo>
                    <a:pt x="1222763" y="531399"/>
                  </a:lnTo>
                  <a:lnTo>
                    <a:pt x="1232399" y="571687"/>
                  </a:lnTo>
                  <a:lnTo>
                    <a:pt x="1251672" y="609498"/>
                  </a:lnTo>
                  <a:lnTo>
                    <a:pt x="1260788" y="620633"/>
                  </a:lnTo>
                  <a:lnTo>
                    <a:pt x="1322949" y="666153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8711" y="3010081"/>
              <a:ext cx="181981" cy="20694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904161" y="2712197"/>
              <a:ext cx="1908810" cy="983615"/>
            </a:xfrm>
            <a:custGeom>
              <a:avLst/>
              <a:gdLst/>
              <a:ahLst/>
              <a:cxnLst/>
              <a:rect l="l" t="t" r="r" b="b"/>
              <a:pathLst>
                <a:path w="1908809" h="983614">
                  <a:moveTo>
                    <a:pt x="64119" y="631401"/>
                  </a:moveTo>
                  <a:lnTo>
                    <a:pt x="64119" y="289759"/>
                  </a:lnTo>
                  <a:lnTo>
                    <a:pt x="0" y="290738"/>
                  </a:lnTo>
                  <a:lnTo>
                    <a:pt x="6852" y="254518"/>
                  </a:lnTo>
                  <a:lnTo>
                    <a:pt x="81739" y="227108"/>
                  </a:lnTo>
                  <a:lnTo>
                    <a:pt x="140964" y="119427"/>
                  </a:lnTo>
                  <a:lnTo>
                    <a:pt x="143900" y="119101"/>
                  </a:lnTo>
                  <a:lnTo>
                    <a:pt x="184525" y="124567"/>
                  </a:lnTo>
                  <a:lnTo>
                    <a:pt x="223193" y="133132"/>
                  </a:lnTo>
                  <a:lnTo>
                    <a:pt x="225150" y="134111"/>
                  </a:lnTo>
                  <a:lnTo>
                    <a:pt x="218787" y="250113"/>
                  </a:lnTo>
                  <a:lnTo>
                    <a:pt x="353388" y="238366"/>
                  </a:lnTo>
                  <a:lnTo>
                    <a:pt x="343110" y="296122"/>
                  </a:lnTo>
                  <a:lnTo>
                    <a:pt x="218787" y="289759"/>
                  </a:lnTo>
                  <a:lnTo>
                    <a:pt x="218787" y="592734"/>
                  </a:lnTo>
                  <a:lnTo>
                    <a:pt x="218787" y="596323"/>
                  </a:lnTo>
                  <a:lnTo>
                    <a:pt x="218951" y="599668"/>
                  </a:lnTo>
                  <a:lnTo>
                    <a:pt x="219277" y="602768"/>
                  </a:lnTo>
                  <a:lnTo>
                    <a:pt x="219603" y="605868"/>
                  </a:lnTo>
                  <a:lnTo>
                    <a:pt x="220256" y="608723"/>
                  </a:lnTo>
                  <a:lnTo>
                    <a:pt x="221235" y="611333"/>
                  </a:lnTo>
                  <a:lnTo>
                    <a:pt x="260881" y="653427"/>
                  </a:lnTo>
                  <a:lnTo>
                    <a:pt x="355346" y="614270"/>
                  </a:lnTo>
                  <a:lnTo>
                    <a:pt x="370519" y="646085"/>
                  </a:lnTo>
                  <a:lnTo>
                    <a:pt x="331302" y="671537"/>
                  </a:lnTo>
                  <a:lnTo>
                    <a:pt x="293063" y="694541"/>
                  </a:lnTo>
                  <a:lnTo>
                    <a:pt x="253784" y="717546"/>
                  </a:lnTo>
                  <a:lnTo>
                    <a:pt x="227766" y="732489"/>
                  </a:lnTo>
                  <a:lnTo>
                    <a:pt x="220439" y="736696"/>
                  </a:lnTo>
                  <a:lnTo>
                    <a:pt x="213939" y="740443"/>
                  </a:lnTo>
                  <a:lnTo>
                    <a:pt x="208264" y="743732"/>
                  </a:lnTo>
                  <a:lnTo>
                    <a:pt x="201249" y="747811"/>
                  </a:lnTo>
                  <a:lnTo>
                    <a:pt x="197741" y="750013"/>
                  </a:lnTo>
                  <a:lnTo>
                    <a:pt x="197741" y="750339"/>
                  </a:lnTo>
                  <a:lnTo>
                    <a:pt x="189542" y="749865"/>
                  </a:lnTo>
                  <a:lnTo>
                    <a:pt x="145491" y="733943"/>
                  </a:lnTo>
                  <a:lnTo>
                    <a:pt x="110923" y="709408"/>
                  </a:lnTo>
                  <a:lnTo>
                    <a:pt x="82718" y="678695"/>
                  </a:lnTo>
                  <a:lnTo>
                    <a:pt x="64654" y="638850"/>
                  </a:lnTo>
                  <a:lnTo>
                    <a:pt x="64119" y="631401"/>
                  </a:lnTo>
                  <a:close/>
                </a:path>
                <a:path w="1908809" h="983614">
                  <a:moveTo>
                    <a:pt x="670047" y="127259"/>
                  </a:moveTo>
                  <a:lnTo>
                    <a:pt x="530062" y="196762"/>
                  </a:lnTo>
                  <a:lnTo>
                    <a:pt x="467901" y="69013"/>
                  </a:lnTo>
                  <a:lnTo>
                    <a:pt x="607396" y="0"/>
                  </a:lnTo>
                  <a:lnTo>
                    <a:pt x="670047" y="127259"/>
                  </a:lnTo>
                  <a:close/>
                </a:path>
                <a:path w="1908809" h="983614">
                  <a:moveTo>
                    <a:pt x="491394" y="738103"/>
                  </a:moveTo>
                  <a:lnTo>
                    <a:pt x="416997" y="746913"/>
                  </a:lnTo>
                  <a:lnTo>
                    <a:pt x="426297" y="697967"/>
                  </a:lnTo>
                  <a:lnTo>
                    <a:pt x="482585" y="690625"/>
                  </a:lnTo>
                  <a:lnTo>
                    <a:pt x="482585" y="339684"/>
                  </a:lnTo>
                  <a:lnTo>
                    <a:pt x="414060" y="345068"/>
                  </a:lnTo>
                  <a:lnTo>
                    <a:pt x="404760" y="310316"/>
                  </a:lnTo>
                  <a:lnTo>
                    <a:pt x="578518" y="237876"/>
                  </a:lnTo>
                  <a:lnTo>
                    <a:pt x="637253" y="269202"/>
                  </a:lnTo>
                  <a:lnTo>
                    <a:pt x="637253" y="669089"/>
                  </a:lnTo>
                  <a:lnTo>
                    <a:pt x="699414" y="698457"/>
                  </a:lnTo>
                  <a:lnTo>
                    <a:pt x="688157" y="738103"/>
                  </a:lnTo>
                  <a:lnTo>
                    <a:pt x="491394" y="738103"/>
                  </a:lnTo>
                  <a:close/>
                </a:path>
                <a:path w="1908809" h="983614">
                  <a:moveTo>
                    <a:pt x="1285767" y="359262"/>
                  </a:moveTo>
                  <a:lnTo>
                    <a:pt x="1285767" y="669089"/>
                  </a:lnTo>
                  <a:lnTo>
                    <a:pt x="1348418" y="698457"/>
                  </a:lnTo>
                  <a:lnTo>
                    <a:pt x="1337160" y="738103"/>
                  </a:lnTo>
                  <a:lnTo>
                    <a:pt x="1140888" y="738103"/>
                  </a:lnTo>
                  <a:lnTo>
                    <a:pt x="1087536" y="741040"/>
                  </a:lnTo>
                  <a:lnTo>
                    <a:pt x="1094879" y="697478"/>
                  </a:lnTo>
                  <a:lnTo>
                    <a:pt x="1131588" y="690625"/>
                  </a:lnTo>
                  <a:lnTo>
                    <a:pt x="1131588" y="401356"/>
                  </a:lnTo>
                  <a:lnTo>
                    <a:pt x="1131588" y="396787"/>
                  </a:lnTo>
                  <a:lnTo>
                    <a:pt x="1131343" y="392872"/>
                  </a:lnTo>
                  <a:lnTo>
                    <a:pt x="1130854" y="389609"/>
                  </a:lnTo>
                  <a:lnTo>
                    <a:pt x="1130364" y="386345"/>
                  </a:lnTo>
                  <a:lnTo>
                    <a:pt x="1129630" y="383246"/>
                  </a:lnTo>
                  <a:lnTo>
                    <a:pt x="1128651" y="380309"/>
                  </a:lnTo>
                  <a:lnTo>
                    <a:pt x="1066490" y="325489"/>
                  </a:lnTo>
                  <a:lnTo>
                    <a:pt x="976919" y="368562"/>
                  </a:lnTo>
                  <a:lnTo>
                    <a:pt x="976919" y="683773"/>
                  </a:lnTo>
                  <a:lnTo>
                    <a:pt x="1028802" y="699436"/>
                  </a:lnTo>
                  <a:lnTo>
                    <a:pt x="1019502" y="738103"/>
                  </a:lnTo>
                  <a:lnTo>
                    <a:pt x="831060" y="738103"/>
                  </a:lnTo>
                  <a:lnTo>
                    <a:pt x="756663" y="746913"/>
                  </a:lnTo>
                  <a:lnTo>
                    <a:pt x="765963" y="697967"/>
                  </a:lnTo>
                  <a:lnTo>
                    <a:pt x="822250" y="690625"/>
                  </a:lnTo>
                  <a:lnTo>
                    <a:pt x="822250" y="339684"/>
                  </a:lnTo>
                  <a:lnTo>
                    <a:pt x="753726" y="345068"/>
                  </a:lnTo>
                  <a:lnTo>
                    <a:pt x="744426" y="310316"/>
                  </a:lnTo>
                  <a:lnTo>
                    <a:pt x="918184" y="237876"/>
                  </a:lnTo>
                  <a:lnTo>
                    <a:pt x="976919" y="269202"/>
                  </a:lnTo>
                  <a:lnTo>
                    <a:pt x="976919" y="319127"/>
                  </a:lnTo>
                  <a:lnTo>
                    <a:pt x="1136972" y="237876"/>
                  </a:lnTo>
                  <a:lnTo>
                    <a:pt x="1178178" y="248461"/>
                  </a:lnTo>
                  <a:lnTo>
                    <a:pt x="1217335" y="269431"/>
                  </a:lnTo>
                  <a:lnTo>
                    <a:pt x="1253555" y="298340"/>
                  </a:lnTo>
                  <a:lnTo>
                    <a:pt x="1278976" y="332373"/>
                  </a:lnTo>
                  <a:lnTo>
                    <a:pt x="1284850" y="350238"/>
                  </a:lnTo>
                  <a:lnTo>
                    <a:pt x="1285767" y="359262"/>
                  </a:lnTo>
                  <a:close/>
                </a:path>
                <a:path w="1908809" h="983614">
                  <a:moveTo>
                    <a:pt x="1541720" y="623570"/>
                  </a:moveTo>
                  <a:lnTo>
                    <a:pt x="1882383" y="683773"/>
                  </a:lnTo>
                  <a:lnTo>
                    <a:pt x="1905571" y="722716"/>
                  </a:lnTo>
                  <a:lnTo>
                    <a:pt x="1908324" y="745934"/>
                  </a:lnTo>
                  <a:lnTo>
                    <a:pt x="1907728" y="763050"/>
                  </a:lnTo>
                  <a:lnTo>
                    <a:pt x="1898780" y="814214"/>
                  </a:lnTo>
                  <a:lnTo>
                    <a:pt x="1877029" y="863175"/>
                  </a:lnTo>
                  <a:lnTo>
                    <a:pt x="1839617" y="907211"/>
                  </a:lnTo>
                  <a:lnTo>
                    <a:pt x="1804559" y="932418"/>
                  </a:lnTo>
                  <a:lnTo>
                    <a:pt x="1760508" y="953465"/>
                  </a:lnTo>
                  <a:lnTo>
                    <a:pt x="1706667" y="969617"/>
                  </a:lnTo>
                  <a:lnTo>
                    <a:pt x="1642181" y="979895"/>
                  </a:lnTo>
                  <a:lnTo>
                    <a:pt x="1566193" y="983322"/>
                  </a:lnTo>
                  <a:lnTo>
                    <a:pt x="1555945" y="982205"/>
                  </a:lnTo>
                  <a:lnTo>
                    <a:pt x="1510899" y="970152"/>
                  </a:lnTo>
                  <a:lnTo>
                    <a:pt x="1475888" y="953954"/>
                  </a:lnTo>
                  <a:lnTo>
                    <a:pt x="1443354" y="932250"/>
                  </a:lnTo>
                  <a:lnTo>
                    <a:pt x="1409184" y="895586"/>
                  </a:lnTo>
                  <a:lnTo>
                    <a:pt x="1392175" y="851459"/>
                  </a:lnTo>
                  <a:lnTo>
                    <a:pt x="1391456" y="839421"/>
                  </a:lnTo>
                  <a:lnTo>
                    <a:pt x="1391456" y="835832"/>
                  </a:lnTo>
                  <a:lnTo>
                    <a:pt x="1391620" y="831916"/>
                  </a:lnTo>
                  <a:lnTo>
                    <a:pt x="1391946" y="827674"/>
                  </a:lnTo>
                  <a:lnTo>
                    <a:pt x="1392272" y="823432"/>
                  </a:lnTo>
                  <a:lnTo>
                    <a:pt x="1392761" y="819679"/>
                  </a:lnTo>
                  <a:lnTo>
                    <a:pt x="1393414" y="816416"/>
                  </a:lnTo>
                  <a:lnTo>
                    <a:pt x="1486411" y="728803"/>
                  </a:lnTo>
                  <a:lnTo>
                    <a:pt x="1472201" y="719672"/>
                  </a:lnTo>
                  <a:lnTo>
                    <a:pt x="1438199" y="685486"/>
                  </a:lnTo>
                  <a:lnTo>
                    <a:pt x="1419065" y="642215"/>
                  </a:lnTo>
                  <a:lnTo>
                    <a:pt x="1416419" y="626017"/>
                  </a:lnTo>
                  <a:lnTo>
                    <a:pt x="1541720" y="578050"/>
                  </a:lnTo>
                  <a:lnTo>
                    <a:pt x="1527954" y="574180"/>
                  </a:lnTo>
                  <a:lnTo>
                    <a:pt x="1488859" y="560185"/>
                  </a:lnTo>
                  <a:lnTo>
                    <a:pt x="1454581" y="541646"/>
                  </a:lnTo>
                  <a:lnTo>
                    <a:pt x="1420105" y="506849"/>
                  </a:lnTo>
                  <a:lnTo>
                    <a:pt x="1405528" y="470492"/>
                  </a:lnTo>
                  <a:lnTo>
                    <a:pt x="1402714" y="440512"/>
                  </a:lnTo>
                  <a:lnTo>
                    <a:pt x="1403922" y="422356"/>
                  </a:lnTo>
                  <a:lnTo>
                    <a:pt x="1422048" y="370275"/>
                  </a:lnTo>
                  <a:lnTo>
                    <a:pt x="1445603" y="338338"/>
                  </a:lnTo>
                  <a:lnTo>
                    <a:pt x="1477601" y="309582"/>
                  </a:lnTo>
                  <a:lnTo>
                    <a:pt x="1517431" y="284742"/>
                  </a:lnTo>
                  <a:lnTo>
                    <a:pt x="1564479" y="264552"/>
                  </a:lnTo>
                  <a:lnTo>
                    <a:pt x="1618014" y="249929"/>
                  </a:lnTo>
                  <a:lnTo>
                    <a:pt x="1677300" y="241792"/>
                  </a:lnTo>
                  <a:lnTo>
                    <a:pt x="1683173" y="241792"/>
                  </a:lnTo>
                  <a:lnTo>
                    <a:pt x="1728647" y="254457"/>
                  </a:lnTo>
                  <a:lnTo>
                    <a:pt x="1766810" y="270303"/>
                  </a:lnTo>
                  <a:lnTo>
                    <a:pt x="1788407" y="282417"/>
                  </a:lnTo>
                  <a:lnTo>
                    <a:pt x="1794801" y="278807"/>
                  </a:lnTo>
                  <a:lnTo>
                    <a:pt x="1823067" y="249990"/>
                  </a:lnTo>
                  <a:lnTo>
                    <a:pt x="1826259" y="242608"/>
                  </a:lnTo>
                  <a:lnTo>
                    <a:pt x="1826259" y="238937"/>
                  </a:lnTo>
                  <a:lnTo>
                    <a:pt x="1825606" y="233227"/>
                  </a:lnTo>
                  <a:lnTo>
                    <a:pt x="1824953" y="227516"/>
                  </a:lnTo>
                  <a:lnTo>
                    <a:pt x="1823893" y="221072"/>
                  </a:lnTo>
                  <a:lnTo>
                    <a:pt x="1822424" y="213893"/>
                  </a:lnTo>
                  <a:lnTo>
                    <a:pt x="1820956" y="206714"/>
                  </a:lnTo>
                  <a:lnTo>
                    <a:pt x="1819080" y="200678"/>
                  </a:lnTo>
                  <a:lnTo>
                    <a:pt x="1816795" y="195783"/>
                  </a:lnTo>
                  <a:lnTo>
                    <a:pt x="1821200" y="181099"/>
                  </a:lnTo>
                  <a:lnTo>
                    <a:pt x="1888256" y="163479"/>
                  </a:lnTo>
                  <a:lnTo>
                    <a:pt x="1894267" y="171952"/>
                  </a:lnTo>
                  <a:lnTo>
                    <a:pt x="1899086" y="180732"/>
                  </a:lnTo>
                  <a:lnTo>
                    <a:pt x="1902711" y="189818"/>
                  </a:lnTo>
                  <a:lnTo>
                    <a:pt x="1905143" y="199209"/>
                  </a:lnTo>
                  <a:lnTo>
                    <a:pt x="1906321" y="208907"/>
                  </a:lnTo>
                  <a:lnTo>
                    <a:pt x="1906183" y="218910"/>
                  </a:lnTo>
                  <a:lnTo>
                    <a:pt x="1889786" y="263145"/>
                  </a:lnTo>
                  <a:lnTo>
                    <a:pt x="1859363" y="290111"/>
                  </a:lnTo>
                  <a:lnTo>
                    <a:pt x="1820222" y="307869"/>
                  </a:lnTo>
                  <a:lnTo>
                    <a:pt x="1829583" y="317933"/>
                  </a:lnTo>
                  <a:lnTo>
                    <a:pt x="1849589" y="351431"/>
                  </a:lnTo>
                  <a:lnTo>
                    <a:pt x="1858308" y="389333"/>
                  </a:lnTo>
                  <a:lnTo>
                    <a:pt x="1858889" y="402824"/>
                  </a:lnTo>
                  <a:lnTo>
                    <a:pt x="1857696" y="420383"/>
                  </a:lnTo>
                  <a:lnTo>
                    <a:pt x="1839800" y="469390"/>
                  </a:lnTo>
                  <a:lnTo>
                    <a:pt x="1802632" y="512616"/>
                  </a:lnTo>
                  <a:lnTo>
                    <a:pt x="1768584" y="538052"/>
                  </a:lnTo>
                  <a:lnTo>
                    <a:pt x="1728448" y="560690"/>
                  </a:lnTo>
                  <a:lnTo>
                    <a:pt x="1682684" y="580482"/>
                  </a:lnTo>
                  <a:lnTo>
                    <a:pt x="1632759" y="597246"/>
                  </a:lnTo>
                  <a:lnTo>
                    <a:pt x="1606329" y="604481"/>
                  </a:lnTo>
                  <a:lnTo>
                    <a:pt x="1541720" y="623570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8343" y="3013507"/>
              <a:ext cx="190302" cy="24903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388614" y="2695555"/>
              <a:ext cx="3882390" cy="987425"/>
            </a:xfrm>
            <a:custGeom>
              <a:avLst/>
              <a:gdLst/>
              <a:ahLst/>
              <a:cxnLst/>
              <a:rect l="l" t="t" r="r" b="b"/>
              <a:pathLst>
                <a:path w="3882390" h="987425">
                  <a:moveTo>
                    <a:pt x="204104" y="944165"/>
                  </a:moveTo>
                  <a:lnTo>
                    <a:pt x="242144" y="922521"/>
                  </a:lnTo>
                  <a:lnTo>
                    <a:pt x="269967" y="891686"/>
                  </a:lnTo>
                  <a:lnTo>
                    <a:pt x="288643" y="852544"/>
                  </a:lnTo>
                  <a:lnTo>
                    <a:pt x="293186" y="820332"/>
                  </a:lnTo>
                  <a:lnTo>
                    <a:pt x="56287" y="766002"/>
                  </a:lnTo>
                  <a:lnTo>
                    <a:pt x="54982" y="765676"/>
                  </a:lnTo>
                  <a:lnTo>
                    <a:pt x="53596" y="765349"/>
                  </a:lnTo>
                  <a:lnTo>
                    <a:pt x="52127" y="765023"/>
                  </a:lnTo>
                  <a:lnTo>
                    <a:pt x="50659" y="764697"/>
                  </a:lnTo>
                  <a:lnTo>
                    <a:pt x="49109" y="764370"/>
                  </a:lnTo>
                  <a:lnTo>
                    <a:pt x="47477" y="764044"/>
                  </a:lnTo>
                  <a:lnTo>
                    <a:pt x="0" y="825226"/>
                  </a:lnTo>
                  <a:lnTo>
                    <a:pt x="28388" y="867565"/>
                  </a:lnTo>
                  <a:lnTo>
                    <a:pt x="65373" y="895096"/>
                  </a:lnTo>
                  <a:lnTo>
                    <a:pt x="110312" y="917856"/>
                  </a:lnTo>
                  <a:lnTo>
                    <a:pt x="158263" y="934574"/>
                  </a:lnTo>
                  <a:lnTo>
                    <a:pt x="189221" y="941794"/>
                  </a:lnTo>
                  <a:lnTo>
                    <a:pt x="204104" y="944165"/>
                  </a:lnTo>
                  <a:close/>
                </a:path>
                <a:path w="3882390" h="987425">
                  <a:moveTo>
                    <a:pt x="1110533" y="168863"/>
                  </a:moveTo>
                  <a:lnTo>
                    <a:pt x="1065992" y="49924"/>
                  </a:lnTo>
                  <a:lnTo>
                    <a:pt x="1052593" y="59010"/>
                  </a:lnTo>
                  <a:lnTo>
                    <a:pt x="1041274" y="73051"/>
                  </a:lnTo>
                  <a:lnTo>
                    <a:pt x="1024878" y="116001"/>
                  </a:lnTo>
                  <a:lnTo>
                    <a:pt x="1015456" y="180120"/>
                  </a:lnTo>
                  <a:lnTo>
                    <a:pt x="1012855" y="220623"/>
                  </a:lnTo>
                  <a:lnTo>
                    <a:pt x="1011662" y="266754"/>
                  </a:lnTo>
                  <a:lnTo>
                    <a:pt x="1160458" y="257455"/>
                  </a:lnTo>
                  <a:lnTo>
                    <a:pt x="1145774" y="314232"/>
                  </a:lnTo>
                  <a:lnTo>
                    <a:pt x="1011662" y="306400"/>
                  </a:lnTo>
                  <a:lnTo>
                    <a:pt x="1011662" y="913818"/>
                  </a:lnTo>
                  <a:lnTo>
                    <a:pt x="870209" y="987237"/>
                  </a:lnTo>
                  <a:lnTo>
                    <a:pt x="856994" y="987237"/>
                  </a:lnTo>
                  <a:lnTo>
                    <a:pt x="856994" y="306400"/>
                  </a:lnTo>
                  <a:lnTo>
                    <a:pt x="792385" y="307379"/>
                  </a:lnTo>
                  <a:lnTo>
                    <a:pt x="799727" y="274096"/>
                  </a:lnTo>
                  <a:lnTo>
                    <a:pt x="856994" y="254028"/>
                  </a:lnTo>
                  <a:lnTo>
                    <a:pt x="857942" y="230779"/>
                  </a:lnTo>
                  <a:lnTo>
                    <a:pt x="865529" y="187217"/>
                  </a:lnTo>
                  <a:lnTo>
                    <a:pt x="880488" y="147632"/>
                  </a:lnTo>
                  <a:lnTo>
                    <a:pt x="901534" y="112391"/>
                  </a:lnTo>
                  <a:lnTo>
                    <a:pt x="928256" y="81586"/>
                  </a:lnTo>
                  <a:lnTo>
                    <a:pt x="959458" y="55400"/>
                  </a:lnTo>
                  <a:lnTo>
                    <a:pt x="994761" y="33925"/>
                  </a:lnTo>
                  <a:lnTo>
                    <a:pt x="1033061" y="17528"/>
                  </a:lnTo>
                  <a:lnTo>
                    <a:pt x="1073946" y="6332"/>
                  </a:lnTo>
                  <a:lnTo>
                    <a:pt x="1116039" y="703"/>
                  </a:lnTo>
                  <a:lnTo>
                    <a:pt x="1137453" y="0"/>
                  </a:lnTo>
                  <a:lnTo>
                    <a:pt x="1152382" y="367"/>
                  </a:lnTo>
                  <a:lnTo>
                    <a:pt x="1167310" y="1468"/>
                  </a:lnTo>
                  <a:lnTo>
                    <a:pt x="1182239" y="3303"/>
                  </a:lnTo>
                  <a:lnTo>
                    <a:pt x="1197167" y="5873"/>
                  </a:lnTo>
                  <a:lnTo>
                    <a:pt x="1219192" y="113554"/>
                  </a:lnTo>
                  <a:lnTo>
                    <a:pt x="1110533" y="168863"/>
                  </a:lnTo>
                  <a:close/>
                </a:path>
                <a:path w="3882390" h="987425">
                  <a:moveTo>
                    <a:pt x="1470266" y="254028"/>
                  </a:moveTo>
                  <a:lnTo>
                    <a:pt x="1476139" y="254028"/>
                  </a:lnTo>
                  <a:lnTo>
                    <a:pt x="1507479" y="264124"/>
                  </a:lnTo>
                  <a:lnTo>
                    <a:pt x="1561442" y="290554"/>
                  </a:lnTo>
                  <a:lnTo>
                    <a:pt x="1603872" y="324908"/>
                  </a:lnTo>
                  <a:lnTo>
                    <a:pt x="1635320" y="364799"/>
                  </a:lnTo>
                  <a:lnTo>
                    <a:pt x="1655954" y="409523"/>
                  </a:lnTo>
                  <a:lnTo>
                    <a:pt x="1666233" y="457245"/>
                  </a:lnTo>
                  <a:lnTo>
                    <a:pt x="1667517" y="482116"/>
                  </a:lnTo>
                  <a:lnTo>
                    <a:pt x="1666034" y="511774"/>
                  </a:lnTo>
                  <a:lnTo>
                    <a:pt x="1654164" y="566961"/>
                  </a:lnTo>
                  <a:lnTo>
                    <a:pt x="1630762" y="616518"/>
                  </a:lnTo>
                  <a:lnTo>
                    <a:pt x="1597846" y="659713"/>
                  </a:lnTo>
                  <a:lnTo>
                    <a:pt x="1556058" y="696346"/>
                  </a:lnTo>
                  <a:lnTo>
                    <a:pt x="1507235" y="725958"/>
                  </a:lnTo>
                  <a:lnTo>
                    <a:pt x="1451987" y="748351"/>
                  </a:lnTo>
                  <a:lnTo>
                    <a:pt x="1392151" y="762790"/>
                  </a:lnTo>
                  <a:lnTo>
                    <a:pt x="1360627" y="766981"/>
                  </a:lnTo>
                  <a:lnTo>
                    <a:pt x="1354753" y="766981"/>
                  </a:lnTo>
                  <a:lnTo>
                    <a:pt x="1310993" y="752083"/>
                  </a:lnTo>
                  <a:lnTo>
                    <a:pt x="1272708" y="733331"/>
                  </a:lnTo>
                  <a:lnTo>
                    <a:pt x="1239899" y="710724"/>
                  </a:lnTo>
                  <a:lnTo>
                    <a:pt x="1191045" y="653702"/>
                  </a:lnTo>
                  <a:lnTo>
                    <a:pt x="1175673" y="618797"/>
                  </a:lnTo>
                  <a:lnTo>
                    <a:pt x="1166449" y="579549"/>
                  </a:lnTo>
                  <a:lnTo>
                    <a:pt x="1163375" y="535956"/>
                  </a:lnTo>
                  <a:lnTo>
                    <a:pt x="1164247" y="513380"/>
                  </a:lnTo>
                  <a:lnTo>
                    <a:pt x="1171222" y="470797"/>
                  </a:lnTo>
                  <a:lnTo>
                    <a:pt x="1184942" y="431686"/>
                  </a:lnTo>
                  <a:lnTo>
                    <a:pt x="1204031" y="396323"/>
                  </a:lnTo>
                  <a:lnTo>
                    <a:pt x="1228014" y="364784"/>
                  </a:lnTo>
                  <a:lnTo>
                    <a:pt x="1255424" y="337252"/>
                  </a:lnTo>
                  <a:lnTo>
                    <a:pt x="1285847" y="313788"/>
                  </a:lnTo>
                  <a:lnTo>
                    <a:pt x="1335175" y="286577"/>
                  </a:lnTo>
                  <a:lnTo>
                    <a:pt x="1386017" y="269829"/>
                  </a:lnTo>
                  <a:lnTo>
                    <a:pt x="1417894" y="278991"/>
                  </a:lnTo>
                  <a:lnTo>
                    <a:pt x="1470266" y="254028"/>
                  </a:lnTo>
                  <a:close/>
                </a:path>
                <a:path w="3882390" h="987425">
                  <a:moveTo>
                    <a:pt x="1361606" y="633848"/>
                  </a:moveTo>
                  <a:lnTo>
                    <a:pt x="1433556" y="684262"/>
                  </a:lnTo>
                  <a:lnTo>
                    <a:pt x="1449830" y="672775"/>
                  </a:lnTo>
                  <a:lnTo>
                    <a:pt x="1464392" y="658382"/>
                  </a:lnTo>
                  <a:lnTo>
                    <a:pt x="1488375" y="620878"/>
                  </a:lnTo>
                  <a:lnTo>
                    <a:pt x="1503794" y="574195"/>
                  </a:lnTo>
                  <a:lnTo>
                    <a:pt x="1508933" y="520783"/>
                  </a:lnTo>
                  <a:lnTo>
                    <a:pt x="1508260" y="498895"/>
                  </a:lnTo>
                  <a:lnTo>
                    <a:pt x="1502876" y="458882"/>
                  </a:lnTo>
                  <a:lnTo>
                    <a:pt x="1485683" y="409003"/>
                  </a:lnTo>
                  <a:lnTo>
                    <a:pt x="1399783" y="336257"/>
                  </a:lnTo>
                  <a:lnTo>
                    <a:pt x="1383249" y="347546"/>
                  </a:lnTo>
                  <a:lnTo>
                    <a:pt x="1355227" y="379116"/>
                  </a:lnTo>
                  <a:lnTo>
                    <a:pt x="1334426" y="422096"/>
                  </a:lnTo>
                  <a:lnTo>
                    <a:pt x="1323780" y="473000"/>
                  </a:lnTo>
                  <a:lnTo>
                    <a:pt x="1322449" y="501205"/>
                  </a:lnTo>
                  <a:lnTo>
                    <a:pt x="1323122" y="522772"/>
                  </a:lnTo>
                  <a:lnTo>
                    <a:pt x="1328506" y="561684"/>
                  </a:lnTo>
                  <a:lnTo>
                    <a:pt x="1345698" y="609375"/>
                  </a:lnTo>
                  <a:lnTo>
                    <a:pt x="1361606" y="633848"/>
                  </a:lnTo>
                  <a:close/>
                </a:path>
                <a:path w="3882390" h="987425">
                  <a:moveTo>
                    <a:pt x="1995425" y="349473"/>
                  </a:moveTo>
                  <a:lnTo>
                    <a:pt x="1940116" y="385203"/>
                  </a:lnTo>
                  <a:lnTo>
                    <a:pt x="1940116" y="685731"/>
                  </a:lnTo>
                  <a:lnTo>
                    <a:pt x="2017941" y="715098"/>
                  </a:lnTo>
                  <a:lnTo>
                    <a:pt x="2004236" y="754255"/>
                  </a:lnTo>
                  <a:lnTo>
                    <a:pt x="1795726" y="755234"/>
                  </a:lnTo>
                  <a:lnTo>
                    <a:pt x="1709582" y="764534"/>
                  </a:lnTo>
                  <a:lnTo>
                    <a:pt x="1720839" y="715588"/>
                  </a:lnTo>
                  <a:lnTo>
                    <a:pt x="1785448" y="707756"/>
                  </a:lnTo>
                  <a:lnTo>
                    <a:pt x="1785448" y="356815"/>
                  </a:lnTo>
                  <a:lnTo>
                    <a:pt x="1716924" y="362199"/>
                  </a:lnTo>
                  <a:lnTo>
                    <a:pt x="1707624" y="326958"/>
                  </a:lnTo>
                  <a:lnTo>
                    <a:pt x="1881382" y="254518"/>
                  </a:lnTo>
                  <a:lnTo>
                    <a:pt x="1940116" y="286333"/>
                  </a:lnTo>
                  <a:lnTo>
                    <a:pt x="1940116" y="337236"/>
                  </a:lnTo>
                  <a:lnTo>
                    <a:pt x="2061503" y="254518"/>
                  </a:lnTo>
                  <a:lnTo>
                    <a:pt x="2098457" y="266020"/>
                  </a:lnTo>
                  <a:lnTo>
                    <a:pt x="2140626" y="289193"/>
                  </a:lnTo>
                  <a:lnTo>
                    <a:pt x="2155968" y="299548"/>
                  </a:lnTo>
                  <a:lnTo>
                    <a:pt x="2080102" y="416039"/>
                  </a:lnTo>
                  <a:lnTo>
                    <a:pt x="2072270" y="408529"/>
                  </a:lnTo>
                  <a:lnTo>
                    <a:pt x="2064928" y="401661"/>
                  </a:lnTo>
                  <a:lnTo>
                    <a:pt x="2032945" y="374756"/>
                  </a:lnTo>
                  <a:lnTo>
                    <a:pt x="2004159" y="354979"/>
                  </a:lnTo>
                  <a:lnTo>
                    <a:pt x="1995425" y="349473"/>
                  </a:lnTo>
                  <a:close/>
                </a:path>
                <a:path w="3882390" h="987425">
                  <a:moveTo>
                    <a:pt x="3226371" y="109638"/>
                  </a:moveTo>
                  <a:lnTo>
                    <a:pt x="3226371" y="685731"/>
                  </a:lnTo>
                  <a:lnTo>
                    <a:pt x="3304195" y="715098"/>
                  </a:lnTo>
                  <a:lnTo>
                    <a:pt x="3290490" y="754744"/>
                  </a:lnTo>
                  <a:lnTo>
                    <a:pt x="3058486" y="754744"/>
                  </a:lnTo>
                  <a:lnTo>
                    <a:pt x="2972342" y="763555"/>
                  </a:lnTo>
                  <a:lnTo>
                    <a:pt x="2983599" y="714609"/>
                  </a:lnTo>
                  <a:lnTo>
                    <a:pt x="3048208" y="707267"/>
                  </a:lnTo>
                  <a:lnTo>
                    <a:pt x="3048208" y="435128"/>
                  </a:lnTo>
                  <a:lnTo>
                    <a:pt x="2776069" y="435128"/>
                  </a:lnTo>
                  <a:lnTo>
                    <a:pt x="2776069" y="685731"/>
                  </a:lnTo>
                  <a:lnTo>
                    <a:pt x="2854383" y="715098"/>
                  </a:lnTo>
                  <a:lnTo>
                    <a:pt x="2840188" y="754744"/>
                  </a:lnTo>
                  <a:lnTo>
                    <a:pt x="2608674" y="754744"/>
                  </a:lnTo>
                  <a:lnTo>
                    <a:pt x="2522530" y="763555"/>
                  </a:lnTo>
                  <a:lnTo>
                    <a:pt x="2533787" y="714609"/>
                  </a:lnTo>
                  <a:lnTo>
                    <a:pt x="2598395" y="707267"/>
                  </a:lnTo>
                  <a:lnTo>
                    <a:pt x="2598395" y="131174"/>
                  </a:lnTo>
                  <a:lnTo>
                    <a:pt x="2520572" y="101807"/>
                  </a:lnTo>
                  <a:lnTo>
                    <a:pt x="2534277" y="62161"/>
                  </a:lnTo>
                  <a:lnTo>
                    <a:pt x="2765790" y="62161"/>
                  </a:lnTo>
                  <a:lnTo>
                    <a:pt x="2851935" y="53350"/>
                  </a:lnTo>
                  <a:lnTo>
                    <a:pt x="2841167" y="102296"/>
                  </a:lnTo>
                  <a:lnTo>
                    <a:pt x="2776069" y="109638"/>
                  </a:lnTo>
                  <a:lnTo>
                    <a:pt x="2776069" y="376882"/>
                  </a:lnTo>
                  <a:lnTo>
                    <a:pt x="3048208" y="376882"/>
                  </a:lnTo>
                  <a:lnTo>
                    <a:pt x="3048208" y="131174"/>
                  </a:lnTo>
                  <a:lnTo>
                    <a:pt x="2970384" y="101807"/>
                  </a:lnTo>
                  <a:lnTo>
                    <a:pt x="2984089" y="62161"/>
                  </a:lnTo>
                  <a:lnTo>
                    <a:pt x="3216092" y="62161"/>
                  </a:lnTo>
                  <a:lnTo>
                    <a:pt x="3302237" y="53350"/>
                  </a:lnTo>
                  <a:lnTo>
                    <a:pt x="3290979" y="102296"/>
                  </a:lnTo>
                  <a:lnTo>
                    <a:pt x="3226371" y="109638"/>
                  </a:lnTo>
                  <a:close/>
                </a:path>
                <a:path w="3882390" h="987425">
                  <a:moveTo>
                    <a:pt x="3821997" y="697967"/>
                  </a:moveTo>
                  <a:lnTo>
                    <a:pt x="3869474" y="690625"/>
                  </a:lnTo>
                  <a:lnTo>
                    <a:pt x="3882200" y="739082"/>
                  </a:lnTo>
                  <a:lnTo>
                    <a:pt x="3700611" y="766981"/>
                  </a:lnTo>
                  <a:lnTo>
                    <a:pt x="3669041" y="740795"/>
                  </a:lnTo>
                  <a:lnTo>
                    <a:pt x="3650197" y="708735"/>
                  </a:lnTo>
                  <a:lnTo>
                    <a:pt x="3650197" y="690136"/>
                  </a:lnTo>
                  <a:lnTo>
                    <a:pt x="3488675" y="766981"/>
                  </a:lnTo>
                  <a:lnTo>
                    <a:pt x="3445052" y="743731"/>
                  </a:lnTo>
                  <a:lnTo>
                    <a:pt x="3411096" y="711182"/>
                  </a:lnTo>
                  <a:lnTo>
                    <a:pt x="3389254" y="669823"/>
                  </a:lnTo>
                  <a:lnTo>
                    <a:pt x="3381973" y="620143"/>
                  </a:lnTo>
                  <a:lnTo>
                    <a:pt x="3381973" y="614596"/>
                  </a:lnTo>
                  <a:lnTo>
                    <a:pt x="3382544" y="608641"/>
                  </a:lnTo>
                  <a:lnTo>
                    <a:pt x="3383686" y="602278"/>
                  </a:lnTo>
                  <a:lnTo>
                    <a:pt x="3384829" y="595915"/>
                  </a:lnTo>
                  <a:lnTo>
                    <a:pt x="3386868" y="588002"/>
                  </a:lnTo>
                  <a:lnTo>
                    <a:pt x="3389805" y="578539"/>
                  </a:lnTo>
                  <a:lnTo>
                    <a:pt x="3650197" y="498268"/>
                  </a:lnTo>
                  <a:lnTo>
                    <a:pt x="3650197" y="404292"/>
                  </a:lnTo>
                  <a:lnTo>
                    <a:pt x="3618825" y="371422"/>
                  </a:lnTo>
                  <a:lnTo>
                    <a:pt x="3585129" y="351109"/>
                  </a:lnTo>
                  <a:lnTo>
                    <a:pt x="3559157" y="341152"/>
                  </a:lnTo>
                  <a:lnTo>
                    <a:pt x="3528321" y="351920"/>
                  </a:lnTo>
                  <a:lnTo>
                    <a:pt x="3536887" y="396705"/>
                  </a:lnTo>
                  <a:lnTo>
                    <a:pt x="3548879" y="439533"/>
                  </a:lnTo>
                  <a:lnTo>
                    <a:pt x="3437771" y="485053"/>
                  </a:lnTo>
                  <a:lnTo>
                    <a:pt x="3386868" y="349962"/>
                  </a:lnTo>
                  <a:lnTo>
                    <a:pt x="3386378" y="348983"/>
                  </a:lnTo>
                  <a:lnTo>
                    <a:pt x="3628170" y="254028"/>
                  </a:lnTo>
                  <a:lnTo>
                    <a:pt x="3666196" y="265928"/>
                  </a:lnTo>
                  <a:lnTo>
                    <a:pt x="3707815" y="284788"/>
                  </a:lnTo>
                  <a:lnTo>
                    <a:pt x="3740256" y="304932"/>
                  </a:lnTo>
                  <a:lnTo>
                    <a:pt x="3770083" y="330858"/>
                  </a:lnTo>
                  <a:lnTo>
                    <a:pt x="3793975" y="363239"/>
                  </a:lnTo>
                  <a:lnTo>
                    <a:pt x="3804865" y="388629"/>
                  </a:lnTo>
                  <a:lnTo>
                    <a:pt x="3804865" y="614270"/>
                  </a:lnTo>
                  <a:lnTo>
                    <a:pt x="3804539" y="619817"/>
                  </a:lnTo>
                  <a:lnTo>
                    <a:pt x="3804620" y="626996"/>
                  </a:lnTo>
                  <a:lnTo>
                    <a:pt x="3809515" y="671863"/>
                  </a:lnTo>
                  <a:lnTo>
                    <a:pt x="3818733" y="696662"/>
                  </a:lnTo>
                  <a:lnTo>
                    <a:pt x="3821997" y="697967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3034" y="3212717"/>
              <a:ext cx="154572" cy="17953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1302600" y="2706813"/>
              <a:ext cx="2246630" cy="756285"/>
            </a:xfrm>
            <a:custGeom>
              <a:avLst/>
              <a:gdLst/>
              <a:ahLst/>
              <a:cxnLst/>
              <a:rect l="l" t="t" r="r" b="b"/>
              <a:pathLst>
                <a:path w="2246630" h="756285">
                  <a:moveTo>
                    <a:pt x="86634" y="743487"/>
                  </a:moveTo>
                  <a:lnTo>
                    <a:pt x="12236" y="752297"/>
                  </a:lnTo>
                  <a:lnTo>
                    <a:pt x="21535" y="703351"/>
                  </a:lnTo>
                  <a:lnTo>
                    <a:pt x="77824" y="696009"/>
                  </a:lnTo>
                  <a:lnTo>
                    <a:pt x="77824" y="104254"/>
                  </a:lnTo>
                  <a:lnTo>
                    <a:pt x="9299" y="109638"/>
                  </a:lnTo>
                  <a:lnTo>
                    <a:pt x="0" y="74887"/>
                  </a:lnTo>
                  <a:lnTo>
                    <a:pt x="173757" y="2447"/>
                  </a:lnTo>
                  <a:lnTo>
                    <a:pt x="232492" y="33772"/>
                  </a:lnTo>
                  <a:lnTo>
                    <a:pt x="232492" y="674473"/>
                  </a:lnTo>
                  <a:lnTo>
                    <a:pt x="294654" y="703841"/>
                  </a:lnTo>
                  <a:lnTo>
                    <a:pt x="283396" y="743487"/>
                  </a:lnTo>
                  <a:lnTo>
                    <a:pt x="86634" y="743487"/>
                  </a:lnTo>
                  <a:close/>
                </a:path>
                <a:path w="2246630" h="756285">
                  <a:moveTo>
                    <a:pt x="836466" y="686710"/>
                  </a:moveTo>
                  <a:lnTo>
                    <a:pt x="900094" y="674963"/>
                  </a:lnTo>
                  <a:lnTo>
                    <a:pt x="893243" y="727824"/>
                  </a:lnTo>
                  <a:lnTo>
                    <a:pt x="715080" y="755723"/>
                  </a:lnTo>
                  <a:lnTo>
                    <a:pt x="683754" y="729537"/>
                  </a:lnTo>
                  <a:lnTo>
                    <a:pt x="665155" y="697478"/>
                  </a:lnTo>
                  <a:lnTo>
                    <a:pt x="665155" y="679368"/>
                  </a:lnTo>
                  <a:lnTo>
                    <a:pt x="516360" y="755723"/>
                  </a:lnTo>
                  <a:lnTo>
                    <a:pt x="474572" y="739816"/>
                  </a:lnTo>
                  <a:lnTo>
                    <a:pt x="437312" y="721461"/>
                  </a:lnTo>
                  <a:lnTo>
                    <a:pt x="402867" y="700047"/>
                  </a:lnTo>
                  <a:lnTo>
                    <a:pt x="369522" y="674963"/>
                  </a:lnTo>
                  <a:lnTo>
                    <a:pt x="353691" y="628434"/>
                  </a:lnTo>
                  <a:lnTo>
                    <a:pt x="342785" y="572666"/>
                  </a:lnTo>
                  <a:lnTo>
                    <a:pt x="340644" y="530572"/>
                  </a:lnTo>
                  <a:lnTo>
                    <a:pt x="341653" y="506054"/>
                  </a:lnTo>
                  <a:lnTo>
                    <a:pt x="349730" y="459678"/>
                  </a:lnTo>
                  <a:lnTo>
                    <a:pt x="365683" y="416942"/>
                  </a:lnTo>
                  <a:lnTo>
                    <a:pt x="388320" y="378397"/>
                  </a:lnTo>
                  <a:lnTo>
                    <a:pt x="417199" y="344165"/>
                  </a:lnTo>
                  <a:lnTo>
                    <a:pt x="450849" y="314431"/>
                  </a:lnTo>
                  <a:lnTo>
                    <a:pt x="488873" y="289300"/>
                  </a:lnTo>
                  <a:lnTo>
                    <a:pt x="530354" y="269232"/>
                  </a:lnTo>
                  <a:lnTo>
                    <a:pt x="574896" y="254380"/>
                  </a:lnTo>
                  <a:lnTo>
                    <a:pt x="621027" y="245203"/>
                  </a:lnTo>
                  <a:lnTo>
                    <a:pt x="644597" y="242771"/>
                  </a:lnTo>
                  <a:lnTo>
                    <a:pt x="665155" y="252560"/>
                  </a:lnTo>
                  <a:lnTo>
                    <a:pt x="665155" y="102296"/>
                  </a:lnTo>
                  <a:lnTo>
                    <a:pt x="596630" y="107680"/>
                  </a:lnTo>
                  <a:lnTo>
                    <a:pt x="587331" y="72439"/>
                  </a:lnTo>
                  <a:lnTo>
                    <a:pt x="761089" y="0"/>
                  </a:lnTo>
                  <a:lnTo>
                    <a:pt x="819824" y="31814"/>
                  </a:lnTo>
                  <a:lnTo>
                    <a:pt x="819824" y="596649"/>
                  </a:lnTo>
                  <a:lnTo>
                    <a:pt x="819870" y="602691"/>
                  </a:lnTo>
                  <a:lnTo>
                    <a:pt x="822348" y="644219"/>
                  </a:lnTo>
                  <a:lnTo>
                    <a:pt x="830510" y="681489"/>
                  </a:lnTo>
                  <a:lnTo>
                    <a:pt x="833202" y="685404"/>
                  </a:lnTo>
                  <a:lnTo>
                    <a:pt x="836466" y="686710"/>
                  </a:lnTo>
                  <a:close/>
                </a:path>
                <a:path w="2246630" h="756285">
                  <a:moveTo>
                    <a:pt x="512444" y="614270"/>
                  </a:moveTo>
                  <a:lnTo>
                    <a:pt x="586842" y="668600"/>
                  </a:lnTo>
                  <a:lnTo>
                    <a:pt x="665155" y="630422"/>
                  </a:lnTo>
                  <a:lnTo>
                    <a:pt x="665155" y="376883"/>
                  </a:lnTo>
                  <a:lnTo>
                    <a:pt x="576074" y="317169"/>
                  </a:lnTo>
                  <a:lnTo>
                    <a:pt x="566407" y="323685"/>
                  </a:lnTo>
                  <a:lnTo>
                    <a:pt x="538875" y="350941"/>
                  </a:lnTo>
                  <a:lnTo>
                    <a:pt x="516161" y="391551"/>
                  </a:lnTo>
                  <a:lnTo>
                    <a:pt x="501981" y="448160"/>
                  </a:lnTo>
                  <a:lnTo>
                    <a:pt x="499228" y="496310"/>
                  </a:lnTo>
                  <a:lnTo>
                    <a:pt x="499427" y="510734"/>
                  </a:lnTo>
                  <a:lnTo>
                    <a:pt x="502409" y="556759"/>
                  </a:lnTo>
                  <a:lnTo>
                    <a:pt x="509247" y="601131"/>
                  </a:lnTo>
                  <a:lnTo>
                    <a:pt x="512444" y="614270"/>
                  </a:lnTo>
                  <a:close/>
                </a:path>
                <a:path w="2246630" h="756285">
                  <a:moveTo>
                    <a:pt x="1197165" y="132643"/>
                  </a:moveTo>
                  <a:lnTo>
                    <a:pt x="1057179" y="202146"/>
                  </a:lnTo>
                  <a:lnTo>
                    <a:pt x="995018" y="74397"/>
                  </a:lnTo>
                  <a:lnTo>
                    <a:pt x="1134514" y="5384"/>
                  </a:lnTo>
                  <a:lnTo>
                    <a:pt x="1197165" y="132643"/>
                  </a:lnTo>
                  <a:close/>
                </a:path>
                <a:path w="2246630" h="756285">
                  <a:moveTo>
                    <a:pt x="1018512" y="743487"/>
                  </a:moveTo>
                  <a:lnTo>
                    <a:pt x="944114" y="752297"/>
                  </a:lnTo>
                  <a:lnTo>
                    <a:pt x="953413" y="703351"/>
                  </a:lnTo>
                  <a:lnTo>
                    <a:pt x="1009702" y="696009"/>
                  </a:lnTo>
                  <a:lnTo>
                    <a:pt x="1009702" y="345068"/>
                  </a:lnTo>
                  <a:lnTo>
                    <a:pt x="941177" y="350452"/>
                  </a:lnTo>
                  <a:lnTo>
                    <a:pt x="931877" y="315700"/>
                  </a:lnTo>
                  <a:lnTo>
                    <a:pt x="1105635" y="243260"/>
                  </a:lnTo>
                  <a:lnTo>
                    <a:pt x="1164370" y="274586"/>
                  </a:lnTo>
                  <a:lnTo>
                    <a:pt x="1164370" y="674473"/>
                  </a:lnTo>
                  <a:lnTo>
                    <a:pt x="1226531" y="703841"/>
                  </a:lnTo>
                  <a:lnTo>
                    <a:pt x="1215274" y="743487"/>
                  </a:lnTo>
                  <a:lnTo>
                    <a:pt x="1018512" y="743487"/>
                  </a:lnTo>
                  <a:close/>
                </a:path>
                <a:path w="2246630" h="756285">
                  <a:moveTo>
                    <a:pt x="1559346" y="338215"/>
                  </a:moveTo>
                  <a:lnTo>
                    <a:pt x="1504037" y="373946"/>
                  </a:lnTo>
                  <a:lnTo>
                    <a:pt x="1504037" y="674473"/>
                  </a:lnTo>
                  <a:lnTo>
                    <a:pt x="1581861" y="703841"/>
                  </a:lnTo>
                  <a:lnTo>
                    <a:pt x="1568156" y="742997"/>
                  </a:lnTo>
                  <a:lnTo>
                    <a:pt x="1359647" y="743976"/>
                  </a:lnTo>
                  <a:lnTo>
                    <a:pt x="1273502" y="753276"/>
                  </a:lnTo>
                  <a:lnTo>
                    <a:pt x="1284759" y="704330"/>
                  </a:lnTo>
                  <a:lnTo>
                    <a:pt x="1349368" y="696499"/>
                  </a:lnTo>
                  <a:lnTo>
                    <a:pt x="1349368" y="345557"/>
                  </a:lnTo>
                  <a:lnTo>
                    <a:pt x="1280843" y="350941"/>
                  </a:lnTo>
                  <a:lnTo>
                    <a:pt x="1271544" y="315700"/>
                  </a:lnTo>
                  <a:lnTo>
                    <a:pt x="1445302" y="243260"/>
                  </a:lnTo>
                  <a:lnTo>
                    <a:pt x="1504037" y="275075"/>
                  </a:lnTo>
                  <a:lnTo>
                    <a:pt x="1504037" y="325979"/>
                  </a:lnTo>
                  <a:lnTo>
                    <a:pt x="1625422" y="243260"/>
                  </a:lnTo>
                  <a:lnTo>
                    <a:pt x="1662377" y="254763"/>
                  </a:lnTo>
                  <a:lnTo>
                    <a:pt x="1704547" y="277936"/>
                  </a:lnTo>
                  <a:lnTo>
                    <a:pt x="1719889" y="288291"/>
                  </a:lnTo>
                  <a:lnTo>
                    <a:pt x="1644022" y="404782"/>
                  </a:lnTo>
                  <a:lnTo>
                    <a:pt x="1636191" y="397272"/>
                  </a:lnTo>
                  <a:lnTo>
                    <a:pt x="1628849" y="390404"/>
                  </a:lnTo>
                  <a:lnTo>
                    <a:pt x="1596866" y="363499"/>
                  </a:lnTo>
                  <a:lnTo>
                    <a:pt x="1568079" y="343722"/>
                  </a:lnTo>
                  <a:lnTo>
                    <a:pt x="1559346" y="338215"/>
                  </a:lnTo>
                  <a:close/>
                </a:path>
                <a:path w="2246630" h="756285">
                  <a:moveTo>
                    <a:pt x="2186318" y="686710"/>
                  </a:moveTo>
                  <a:lnTo>
                    <a:pt x="2233796" y="679368"/>
                  </a:lnTo>
                  <a:lnTo>
                    <a:pt x="2246522" y="727824"/>
                  </a:lnTo>
                  <a:lnTo>
                    <a:pt x="2064933" y="755723"/>
                  </a:lnTo>
                  <a:lnTo>
                    <a:pt x="2033362" y="729537"/>
                  </a:lnTo>
                  <a:lnTo>
                    <a:pt x="2014518" y="697478"/>
                  </a:lnTo>
                  <a:lnTo>
                    <a:pt x="2014518" y="678878"/>
                  </a:lnTo>
                  <a:lnTo>
                    <a:pt x="1852997" y="755723"/>
                  </a:lnTo>
                  <a:lnTo>
                    <a:pt x="1809374" y="732474"/>
                  </a:lnTo>
                  <a:lnTo>
                    <a:pt x="1775418" y="699925"/>
                  </a:lnTo>
                  <a:lnTo>
                    <a:pt x="1753576" y="658566"/>
                  </a:lnTo>
                  <a:lnTo>
                    <a:pt x="1746295" y="608886"/>
                  </a:lnTo>
                  <a:lnTo>
                    <a:pt x="1746295" y="603339"/>
                  </a:lnTo>
                  <a:lnTo>
                    <a:pt x="2014518" y="487011"/>
                  </a:lnTo>
                  <a:lnTo>
                    <a:pt x="2014518" y="393035"/>
                  </a:lnTo>
                  <a:lnTo>
                    <a:pt x="1983147" y="360165"/>
                  </a:lnTo>
                  <a:lnTo>
                    <a:pt x="1949450" y="339852"/>
                  </a:lnTo>
                  <a:lnTo>
                    <a:pt x="1923478" y="329895"/>
                  </a:lnTo>
                  <a:lnTo>
                    <a:pt x="1892643" y="340663"/>
                  </a:lnTo>
                  <a:lnTo>
                    <a:pt x="1901208" y="385448"/>
                  </a:lnTo>
                  <a:lnTo>
                    <a:pt x="1913200" y="428276"/>
                  </a:lnTo>
                  <a:lnTo>
                    <a:pt x="1802093" y="473795"/>
                  </a:lnTo>
                  <a:lnTo>
                    <a:pt x="1751189" y="338705"/>
                  </a:lnTo>
                  <a:lnTo>
                    <a:pt x="1750700" y="337726"/>
                  </a:lnTo>
                  <a:lnTo>
                    <a:pt x="1992492" y="242771"/>
                  </a:lnTo>
                  <a:lnTo>
                    <a:pt x="2030517" y="254671"/>
                  </a:lnTo>
                  <a:lnTo>
                    <a:pt x="2072136" y="273530"/>
                  </a:lnTo>
                  <a:lnTo>
                    <a:pt x="2104578" y="293675"/>
                  </a:lnTo>
                  <a:lnTo>
                    <a:pt x="2134405" y="319601"/>
                  </a:lnTo>
                  <a:lnTo>
                    <a:pt x="2158297" y="351981"/>
                  </a:lnTo>
                  <a:lnTo>
                    <a:pt x="2169187" y="377372"/>
                  </a:lnTo>
                  <a:lnTo>
                    <a:pt x="2169187" y="603012"/>
                  </a:lnTo>
                  <a:lnTo>
                    <a:pt x="2168860" y="608560"/>
                  </a:lnTo>
                  <a:lnTo>
                    <a:pt x="2168941" y="615738"/>
                  </a:lnTo>
                  <a:lnTo>
                    <a:pt x="2173836" y="660605"/>
                  </a:lnTo>
                  <a:lnTo>
                    <a:pt x="2183054" y="685404"/>
                  </a:lnTo>
                  <a:lnTo>
                    <a:pt x="2186318" y="686710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81342" y="3212717"/>
              <a:ext cx="154572" cy="17953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3580907" y="2707792"/>
              <a:ext cx="1559560" cy="754380"/>
            </a:xfrm>
            <a:custGeom>
              <a:avLst/>
              <a:gdLst/>
              <a:ahLst/>
              <a:cxnLst/>
              <a:rect l="l" t="t" r="r" b="b"/>
              <a:pathLst>
                <a:path w="1559559" h="754379">
                  <a:moveTo>
                    <a:pt x="805158" y="363667"/>
                  </a:moveTo>
                  <a:lnTo>
                    <a:pt x="805158" y="673494"/>
                  </a:lnTo>
                  <a:lnTo>
                    <a:pt x="867809" y="702862"/>
                  </a:lnTo>
                  <a:lnTo>
                    <a:pt x="856552" y="742508"/>
                  </a:lnTo>
                  <a:lnTo>
                    <a:pt x="660279" y="742508"/>
                  </a:lnTo>
                  <a:lnTo>
                    <a:pt x="606929" y="745445"/>
                  </a:lnTo>
                  <a:lnTo>
                    <a:pt x="614270" y="701883"/>
                  </a:lnTo>
                  <a:lnTo>
                    <a:pt x="650979" y="695030"/>
                  </a:lnTo>
                  <a:lnTo>
                    <a:pt x="650979" y="405760"/>
                  </a:lnTo>
                  <a:lnTo>
                    <a:pt x="650979" y="401192"/>
                  </a:lnTo>
                  <a:lnTo>
                    <a:pt x="589308" y="329894"/>
                  </a:lnTo>
                  <a:lnTo>
                    <a:pt x="518826" y="363667"/>
                  </a:lnTo>
                  <a:lnTo>
                    <a:pt x="518826" y="686710"/>
                  </a:lnTo>
                  <a:lnTo>
                    <a:pt x="570709" y="702862"/>
                  </a:lnTo>
                  <a:lnTo>
                    <a:pt x="561408" y="742508"/>
                  </a:lnTo>
                  <a:lnTo>
                    <a:pt x="373946" y="742508"/>
                  </a:lnTo>
                  <a:lnTo>
                    <a:pt x="320595" y="745445"/>
                  </a:lnTo>
                  <a:lnTo>
                    <a:pt x="327447" y="701883"/>
                  </a:lnTo>
                  <a:lnTo>
                    <a:pt x="364156" y="695030"/>
                  </a:lnTo>
                  <a:lnTo>
                    <a:pt x="364156" y="405760"/>
                  </a:lnTo>
                  <a:lnTo>
                    <a:pt x="364156" y="396624"/>
                  </a:lnTo>
                  <a:lnTo>
                    <a:pt x="363341" y="389608"/>
                  </a:lnTo>
                  <a:lnTo>
                    <a:pt x="361710" y="384714"/>
                  </a:lnTo>
                  <a:lnTo>
                    <a:pt x="302485" y="329894"/>
                  </a:lnTo>
                  <a:lnTo>
                    <a:pt x="232492" y="361220"/>
                  </a:lnTo>
                  <a:lnTo>
                    <a:pt x="232492" y="690136"/>
                  </a:lnTo>
                  <a:lnTo>
                    <a:pt x="283886" y="705799"/>
                  </a:lnTo>
                  <a:lnTo>
                    <a:pt x="274586" y="742508"/>
                  </a:lnTo>
                  <a:lnTo>
                    <a:pt x="86634" y="742508"/>
                  </a:lnTo>
                  <a:lnTo>
                    <a:pt x="12236" y="751318"/>
                  </a:lnTo>
                  <a:lnTo>
                    <a:pt x="21535" y="702372"/>
                  </a:lnTo>
                  <a:lnTo>
                    <a:pt x="77824" y="695030"/>
                  </a:lnTo>
                  <a:lnTo>
                    <a:pt x="77824" y="344089"/>
                  </a:lnTo>
                  <a:lnTo>
                    <a:pt x="9299" y="349473"/>
                  </a:lnTo>
                  <a:lnTo>
                    <a:pt x="0" y="314721"/>
                  </a:lnTo>
                  <a:lnTo>
                    <a:pt x="173757" y="242281"/>
                  </a:lnTo>
                  <a:lnTo>
                    <a:pt x="232492" y="273607"/>
                  </a:lnTo>
                  <a:lnTo>
                    <a:pt x="232492" y="315700"/>
                  </a:lnTo>
                  <a:lnTo>
                    <a:pt x="370030" y="242281"/>
                  </a:lnTo>
                  <a:lnTo>
                    <a:pt x="410013" y="252132"/>
                  </a:lnTo>
                  <a:lnTo>
                    <a:pt x="448206" y="272108"/>
                  </a:lnTo>
                  <a:lnTo>
                    <a:pt x="483814" y="299701"/>
                  </a:lnTo>
                  <a:lnTo>
                    <a:pt x="504142" y="324021"/>
                  </a:lnTo>
                  <a:lnTo>
                    <a:pt x="659789" y="242281"/>
                  </a:lnTo>
                  <a:lnTo>
                    <a:pt x="700613" y="252866"/>
                  </a:lnTo>
                  <a:lnTo>
                    <a:pt x="738914" y="273836"/>
                  </a:lnTo>
                  <a:lnTo>
                    <a:pt x="773833" y="302745"/>
                  </a:lnTo>
                  <a:lnTo>
                    <a:pt x="798505" y="336777"/>
                  </a:lnTo>
                  <a:lnTo>
                    <a:pt x="804256" y="354643"/>
                  </a:lnTo>
                  <a:lnTo>
                    <a:pt x="805158" y="363667"/>
                  </a:lnTo>
                  <a:close/>
                </a:path>
                <a:path w="1559559" h="754379">
                  <a:moveTo>
                    <a:pt x="933348" y="77823"/>
                  </a:moveTo>
                  <a:lnTo>
                    <a:pt x="933348" y="51393"/>
                  </a:lnTo>
                  <a:lnTo>
                    <a:pt x="1036625" y="0"/>
                  </a:lnTo>
                  <a:lnTo>
                    <a:pt x="1049962" y="12450"/>
                  </a:lnTo>
                  <a:lnTo>
                    <a:pt x="1079696" y="55308"/>
                  </a:lnTo>
                  <a:lnTo>
                    <a:pt x="1093462" y="106977"/>
                  </a:lnTo>
                  <a:lnTo>
                    <a:pt x="1094380" y="126280"/>
                  </a:lnTo>
                  <a:lnTo>
                    <a:pt x="1093478" y="142417"/>
                  </a:lnTo>
                  <a:lnTo>
                    <a:pt x="1079942" y="187707"/>
                  </a:lnTo>
                  <a:lnTo>
                    <a:pt x="1052638" y="227353"/>
                  </a:lnTo>
                  <a:lnTo>
                    <a:pt x="1014904" y="260269"/>
                  </a:lnTo>
                  <a:lnTo>
                    <a:pt x="969797" y="286011"/>
                  </a:lnTo>
                  <a:lnTo>
                    <a:pt x="921112" y="303953"/>
                  </a:lnTo>
                  <a:lnTo>
                    <a:pt x="903491" y="263328"/>
                  </a:lnTo>
                  <a:lnTo>
                    <a:pt x="917961" y="252774"/>
                  </a:lnTo>
                  <a:lnTo>
                    <a:pt x="931023" y="241180"/>
                  </a:lnTo>
                  <a:lnTo>
                    <a:pt x="961278" y="200555"/>
                  </a:lnTo>
                  <a:lnTo>
                    <a:pt x="972016" y="156137"/>
                  </a:lnTo>
                  <a:lnTo>
                    <a:pt x="972016" y="154179"/>
                  </a:lnTo>
                  <a:lnTo>
                    <a:pt x="956643" y="115909"/>
                  </a:lnTo>
                  <a:lnTo>
                    <a:pt x="937917" y="83044"/>
                  </a:lnTo>
                  <a:lnTo>
                    <a:pt x="933348" y="77823"/>
                  </a:lnTo>
                  <a:close/>
                </a:path>
                <a:path w="1559559" h="754379">
                  <a:moveTo>
                    <a:pt x="1247567" y="753765"/>
                  </a:moveTo>
                  <a:lnTo>
                    <a:pt x="1149186" y="669579"/>
                  </a:lnTo>
                  <a:lnTo>
                    <a:pt x="1257846" y="595181"/>
                  </a:lnTo>
                  <a:lnTo>
                    <a:pt x="1350353" y="683773"/>
                  </a:lnTo>
                  <a:lnTo>
                    <a:pt x="1364502" y="682977"/>
                  </a:lnTo>
                  <a:lnTo>
                    <a:pt x="1400752" y="664103"/>
                  </a:lnTo>
                  <a:lnTo>
                    <a:pt x="1408598" y="636295"/>
                  </a:lnTo>
                  <a:lnTo>
                    <a:pt x="1407359" y="625420"/>
                  </a:lnTo>
                  <a:lnTo>
                    <a:pt x="1377871" y="588864"/>
                  </a:lnTo>
                  <a:lnTo>
                    <a:pt x="1333223" y="559450"/>
                  </a:lnTo>
                  <a:lnTo>
                    <a:pt x="1283298" y="526167"/>
                  </a:lnTo>
                  <a:lnTo>
                    <a:pt x="1250014" y="504142"/>
                  </a:lnTo>
                  <a:lnTo>
                    <a:pt x="1218199" y="476242"/>
                  </a:lnTo>
                  <a:lnTo>
                    <a:pt x="1194216" y="439778"/>
                  </a:lnTo>
                  <a:lnTo>
                    <a:pt x="1184917" y="392056"/>
                  </a:lnTo>
                  <a:lnTo>
                    <a:pt x="1187027" y="370030"/>
                  </a:lnTo>
                  <a:lnTo>
                    <a:pt x="1203914" y="330384"/>
                  </a:lnTo>
                  <a:lnTo>
                    <a:pt x="1237380" y="296825"/>
                  </a:lnTo>
                  <a:lnTo>
                    <a:pt x="1285592" y="270639"/>
                  </a:lnTo>
                  <a:lnTo>
                    <a:pt x="1347967" y="252254"/>
                  </a:lnTo>
                  <a:lnTo>
                    <a:pt x="1422854" y="242954"/>
                  </a:lnTo>
                  <a:lnTo>
                    <a:pt x="1464887" y="241792"/>
                  </a:lnTo>
                  <a:lnTo>
                    <a:pt x="1559352" y="323531"/>
                  </a:lnTo>
                  <a:lnTo>
                    <a:pt x="1451182" y="397929"/>
                  </a:lnTo>
                  <a:lnTo>
                    <a:pt x="1362100" y="311295"/>
                  </a:lnTo>
                  <a:lnTo>
                    <a:pt x="1353942" y="311295"/>
                  </a:lnTo>
                  <a:lnTo>
                    <a:pt x="1347090" y="313824"/>
                  </a:lnTo>
                  <a:lnTo>
                    <a:pt x="1341543" y="318882"/>
                  </a:lnTo>
                  <a:lnTo>
                    <a:pt x="1335996" y="323939"/>
                  </a:lnTo>
                  <a:lnTo>
                    <a:pt x="1331754" y="330221"/>
                  </a:lnTo>
                  <a:lnTo>
                    <a:pt x="1328817" y="337726"/>
                  </a:lnTo>
                  <a:lnTo>
                    <a:pt x="1325880" y="345231"/>
                  </a:lnTo>
                  <a:lnTo>
                    <a:pt x="1324412" y="352572"/>
                  </a:lnTo>
                  <a:lnTo>
                    <a:pt x="1324412" y="359751"/>
                  </a:lnTo>
                  <a:lnTo>
                    <a:pt x="1336404" y="396216"/>
                  </a:lnTo>
                  <a:lnTo>
                    <a:pt x="1374826" y="428276"/>
                  </a:lnTo>
                  <a:lnTo>
                    <a:pt x="1422303" y="459111"/>
                  </a:lnTo>
                  <a:lnTo>
                    <a:pt x="1455021" y="480311"/>
                  </a:lnTo>
                  <a:lnTo>
                    <a:pt x="1487463" y="504142"/>
                  </a:lnTo>
                  <a:lnTo>
                    <a:pt x="1515821" y="530236"/>
                  </a:lnTo>
                  <a:lnTo>
                    <a:pt x="1541762" y="569148"/>
                  </a:lnTo>
                  <a:lnTo>
                    <a:pt x="1548094" y="601544"/>
                  </a:lnTo>
                  <a:lnTo>
                    <a:pt x="1546672" y="620923"/>
                  </a:lnTo>
                  <a:lnTo>
                    <a:pt x="1525334" y="670802"/>
                  </a:lnTo>
                  <a:lnTo>
                    <a:pt x="1481008" y="708292"/>
                  </a:lnTo>
                  <a:lnTo>
                    <a:pt x="1440398" y="726509"/>
                  </a:lnTo>
                  <a:lnTo>
                    <a:pt x="1392553" y="739969"/>
                  </a:lnTo>
                  <a:lnTo>
                    <a:pt x="1338056" y="748810"/>
                  </a:lnTo>
                  <a:lnTo>
                    <a:pt x="1278831" y="753215"/>
                  </a:lnTo>
                  <a:lnTo>
                    <a:pt x="1247567" y="753765"/>
                  </a:lnTo>
                  <a:close/>
                </a:path>
              </a:pathLst>
            </a:custGeom>
            <a:ln w="375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0488" y="3217592"/>
            <a:ext cx="14242415" cy="24041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19335" algn="l"/>
              </a:tabLst>
            </a:pPr>
            <a:r>
              <a:rPr dirty="0" sz="15600" spc="430" b="1">
                <a:solidFill>
                  <a:srgbClr val="808080"/>
                </a:solidFill>
                <a:latin typeface="Cambria"/>
                <a:cs typeface="Cambria"/>
              </a:rPr>
              <a:t>Thanking</a:t>
            </a:r>
            <a:r>
              <a:rPr dirty="0" sz="156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5600" spc="215" b="1">
                <a:solidFill>
                  <a:srgbClr val="808080"/>
                </a:solidFill>
                <a:latin typeface="Cambria"/>
                <a:cs typeface="Cambria"/>
              </a:rPr>
              <a:t>You!</a:t>
            </a:r>
            <a:endParaRPr sz="15600">
              <a:latin typeface="Cambria"/>
              <a:cs typeface="Cambri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2067525" y="3654681"/>
              <a:ext cx="14119860" cy="1955164"/>
            </a:xfrm>
            <a:custGeom>
              <a:avLst/>
              <a:gdLst/>
              <a:ahLst/>
              <a:cxnLst/>
              <a:rect l="l" t="t" r="r" b="b"/>
              <a:pathLst>
                <a:path w="14119860" h="1955164">
                  <a:moveTo>
                    <a:pt x="1299819" y="100656"/>
                  </a:moveTo>
                  <a:lnTo>
                    <a:pt x="1290141" y="163566"/>
                  </a:lnTo>
                  <a:lnTo>
                    <a:pt x="1286408" y="215020"/>
                  </a:lnTo>
                  <a:lnTo>
                    <a:pt x="1283504" y="266513"/>
                  </a:lnTo>
                  <a:lnTo>
                    <a:pt x="1281430" y="318046"/>
                  </a:lnTo>
                  <a:lnTo>
                    <a:pt x="1280186" y="369619"/>
                  </a:lnTo>
                  <a:lnTo>
                    <a:pt x="1279771" y="421231"/>
                  </a:lnTo>
                  <a:lnTo>
                    <a:pt x="1280186" y="472882"/>
                  </a:lnTo>
                  <a:lnTo>
                    <a:pt x="1281430" y="524573"/>
                  </a:lnTo>
                  <a:lnTo>
                    <a:pt x="1113025" y="518766"/>
                  </a:lnTo>
                  <a:lnTo>
                    <a:pt x="1025918" y="190666"/>
                  </a:lnTo>
                  <a:lnTo>
                    <a:pt x="828477" y="173244"/>
                  </a:lnTo>
                  <a:lnTo>
                    <a:pt x="828477" y="1333694"/>
                  </a:lnTo>
                  <a:lnTo>
                    <a:pt x="1013336" y="1391765"/>
                  </a:lnTo>
                  <a:lnTo>
                    <a:pt x="980429" y="1470161"/>
                  </a:lnTo>
                  <a:lnTo>
                    <a:pt x="500377" y="1470161"/>
                  </a:lnTo>
                  <a:lnTo>
                    <a:pt x="296161" y="1487582"/>
                  </a:lnTo>
                  <a:lnTo>
                    <a:pt x="322293" y="1390797"/>
                  </a:lnTo>
                  <a:lnTo>
                    <a:pt x="476181" y="1376279"/>
                  </a:lnTo>
                  <a:lnTo>
                    <a:pt x="476181" y="173244"/>
                  </a:lnTo>
                  <a:lnTo>
                    <a:pt x="278740" y="190666"/>
                  </a:lnTo>
                  <a:lnTo>
                    <a:pt x="188730" y="518766"/>
                  </a:lnTo>
                  <a:lnTo>
                    <a:pt x="22260" y="524573"/>
                  </a:lnTo>
                  <a:lnTo>
                    <a:pt x="22472" y="477118"/>
                  </a:lnTo>
                  <a:lnTo>
                    <a:pt x="22139" y="429603"/>
                  </a:lnTo>
                  <a:lnTo>
                    <a:pt x="21262" y="382027"/>
                  </a:lnTo>
                  <a:lnTo>
                    <a:pt x="19840" y="334391"/>
                  </a:lnTo>
                  <a:lnTo>
                    <a:pt x="17874" y="286694"/>
                  </a:lnTo>
                  <a:lnTo>
                    <a:pt x="15364" y="238937"/>
                  </a:lnTo>
                  <a:lnTo>
                    <a:pt x="12309" y="191119"/>
                  </a:lnTo>
                  <a:lnTo>
                    <a:pt x="8710" y="143241"/>
                  </a:lnTo>
                  <a:lnTo>
                    <a:pt x="0" y="100656"/>
                  </a:lnTo>
                  <a:lnTo>
                    <a:pt x="1299819" y="100656"/>
                  </a:lnTo>
                  <a:close/>
                </a:path>
                <a:path w="14119860" h="1955164">
                  <a:moveTo>
                    <a:pt x="2446709" y="721046"/>
                  </a:moveTo>
                  <a:lnTo>
                    <a:pt x="2446709" y="1333694"/>
                  </a:lnTo>
                  <a:lnTo>
                    <a:pt x="2570594" y="1391765"/>
                  </a:lnTo>
                  <a:lnTo>
                    <a:pt x="2548333" y="1470161"/>
                  </a:lnTo>
                  <a:lnTo>
                    <a:pt x="2160226" y="1470161"/>
                  </a:lnTo>
                  <a:lnTo>
                    <a:pt x="2054731" y="1475968"/>
                  </a:lnTo>
                  <a:lnTo>
                    <a:pt x="2069249" y="1389829"/>
                  </a:lnTo>
                  <a:lnTo>
                    <a:pt x="2141837" y="1376279"/>
                  </a:lnTo>
                  <a:lnTo>
                    <a:pt x="2141837" y="804281"/>
                  </a:lnTo>
                  <a:lnTo>
                    <a:pt x="2141837" y="795248"/>
                  </a:lnTo>
                  <a:lnTo>
                    <a:pt x="2141353" y="787505"/>
                  </a:lnTo>
                  <a:lnTo>
                    <a:pt x="2140385" y="781053"/>
                  </a:lnTo>
                  <a:lnTo>
                    <a:pt x="2139417" y="774600"/>
                  </a:lnTo>
                  <a:lnTo>
                    <a:pt x="2137966" y="768471"/>
                  </a:lnTo>
                  <a:lnTo>
                    <a:pt x="2136030" y="762664"/>
                  </a:lnTo>
                  <a:lnTo>
                    <a:pt x="2013113" y="654265"/>
                  </a:lnTo>
                  <a:lnTo>
                    <a:pt x="1835997" y="740403"/>
                  </a:lnTo>
                  <a:lnTo>
                    <a:pt x="1835997" y="1359826"/>
                  </a:lnTo>
                  <a:lnTo>
                    <a:pt x="1938589" y="1391765"/>
                  </a:lnTo>
                  <a:lnTo>
                    <a:pt x="1920200" y="1470161"/>
                  </a:lnTo>
                  <a:lnTo>
                    <a:pt x="1547578" y="1470161"/>
                  </a:lnTo>
                  <a:lnTo>
                    <a:pt x="1400466" y="1487582"/>
                  </a:lnTo>
                  <a:lnTo>
                    <a:pt x="1418855" y="1390797"/>
                  </a:lnTo>
                  <a:lnTo>
                    <a:pt x="1530157" y="1376279"/>
                  </a:lnTo>
                  <a:lnTo>
                    <a:pt x="1530157" y="202280"/>
                  </a:lnTo>
                  <a:lnTo>
                    <a:pt x="1394658" y="211958"/>
                  </a:lnTo>
                  <a:lnTo>
                    <a:pt x="1376269" y="143241"/>
                  </a:lnTo>
                  <a:lnTo>
                    <a:pt x="1719855" y="0"/>
                  </a:lnTo>
                  <a:lnTo>
                    <a:pt x="1835997" y="61942"/>
                  </a:lnTo>
                  <a:lnTo>
                    <a:pt x="1835997" y="641683"/>
                  </a:lnTo>
                  <a:lnTo>
                    <a:pt x="2152483" y="481020"/>
                  </a:lnTo>
                  <a:lnTo>
                    <a:pt x="2197670" y="488642"/>
                  </a:lnTo>
                  <a:lnTo>
                    <a:pt x="2233964" y="501950"/>
                  </a:lnTo>
                  <a:lnTo>
                    <a:pt x="2272194" y="520339"/>
                  </a:lnTo>
                  <a:lnTo>
                    <a:pt x="2311392" y="543416"/>
                  </a:lnTo>
                  <a:lnTo>
                    <a:pt x="2348654" y="570274"/>
                  </a:lnTo>
                  <a:lnTo>
                    <a:pt x="2383013" y="600579"/>
                  </a:lnTo>
                  <a:lnTo>
                    <a:pt x="2411564" y="633244"/>
                  </a:lnTo>
                  <a:lnTo>
                    <a:pt x="2433280" y="667875"/>
                  </a:lnTo>
                  <a:lnTo>
                    <a:pt x="2444894" y="703202"/>
                  </a:lnTo>
                  <a:lnTo>
                    <a:pt x="2446709" y="721046"/>
                  </a:lnTo>
                  <a:close/>
                </a:path>
                <a:path w="14119860" h="1955164">
                  <a:moveTo>
                    <a:pt x="3555854" y="1357890"/>
                  </a:moveTo>
                  <a:lnTo>
                    <a:pt x="3649735" y="1343372"/>
                  </a:lnTo>
                  <a:lnTo>
                    <a:pt x="3674899" y="1439189"/>
                  </a:lnTo>
                  <a:lnTo>
                    <a:pt x="3315827" y="1494357"/>
                  </a:lnTo>
                  <a:lnTo>
                    <a:pt x="3280864" y="1472217"/>
                  </a:lnTo>
                  <a:lnTo>
                    <a:pt x="3253401" y="1442577"/>
                  </a:lnTo>
                  <a:lnTo>
                    <a:pt x="3232230" y="1410033"/>
                  </a:lnTo>
                  <a:lnTo>
                    <a:pt x="3216139" y="1379183"/>
                  </a:lnTo>
                  <a:lnTo>
                    <a:pt x="3216139" y="1342405"/>
                  </a:lnTo>
                  <a:lnTo>
                    <a:pt x="2896749" y="1494357"/>
                  </a:lnTo>
                  <a:lnTo>
                    <a:pt x="2851230" y="1473669"/>
                  </a:lnTo>
                  <a:lnTo>
                    <a:pt x="2810490" y="1448384"/>
                  </a:lnTo>
                  <a:lnTo>
                    <a:pt x="2774528" y="1418502"/>
                  </a:lnTo>
                  <a:lnTo>
                    <a:pt x="2743345" y="1384022"/>
                  </a:lnTo>
                  <a:lnTo>
                    <a:pt x="2718151" y="1345187"/>
                  </a:lnTo>
                  <a:lnTo>
                    <a:pt x="2700155" y="1302239"/>
                  </a:lnTo>
                  <a:lnTo>
                    <a:pt x="2689358" y="1255177"/>
                  </a:lnTo>
                  <a:lnTo>
                    <a:pt x="2685758" y="1204002"/>
                  </a:lnTo>
                  <a:lnTo>
                    <a:pt x="2685970" y="1195624"/>
                  </a:lnTo>
                  <a:lnTo>
                    <a:pt x="2693864" y="1147504"/>
                  </a:lnTo>
                  <a:lnTo>
                    <a:pt x="3216139" y="963008"/>
                  </a:lnTo>
                  <a:lnTo>
                    <a:pt x="3216139" y="777181"/>
                  </a:lnTo>
                  <a:lnTo>
                    <a:pt x="3183202" y="736350"/>
                  </a:lnTo>
                  <a:lnTo>
                    <a:pt x="3138348" y="701084"/>
                  </a:lnTo>
                  <a:lnTo>
                    <a:pt x="3104837" y="680881"/>
                  </a:lnTo>
                  <a:lnTo>
                    <a:pt x="3070236" y="664306"/>
                  </a:lnTo>
                  <a:lnTo>
                    <a:pt x="3036119" y="652329"/>
                  </a:lnTo>
                  <a:lnTo>
                    <a:pt x="2975145" y="673622"/>
                  </a:lnTo>
                  <a:lnTo>
                    <a:pt x="2982283" y="717054"/>
                  </a:lnTo>
                  <a:lnTo>
                    <a:pt x="2992082" y="762180"/>
                  </a:lnTo>
                  <a:lnTo>
                    <a:pt x="3003575" y="806338"/>
                  </a:lnTo>
                  <a:lnTo>
                    <a:pt x="3015795" y="846866"/>
                  </a:lnTo>
                  <a:lnTo>
                    <a:pt x="2796093" y="936876"/>
                  </a:lnTo>
                  <a:lnTo>
                    <a:pt x="2695437" y="669750"/>
                  </a:lnTo>
                  <a:lnTo>
                    <a:pt x="2694469" y="667815"/>
                  </a:lnTo>
                  <a:lnTo>
                    <a:pt x="3172586" y="480052"/>
                  </a:lnTo>
                  <a:lnTo>
                    <a:pt x="3212056" y="491394"/>
                  </a:lnTo>
                  <a:lnTo>
                    <a:pt x="3267193" y="511265"/>
                  </a:lnTo>
                  <a:lnTo>
                    <a:pt x="3308569" y="529896"/>
                  </a:lnTo>
                  <a:lnTo>
                    <a:pt x="3351517" y="553004"/>
                  </a:lnTo>
                  <a:lnTo>
                    <a:pt x="3394223" y="580708"/>
                  </a:lnTo>
                  <a:lnTo>
                    <a:pt x="3434631" y="613494"/>
                  </a:lnTo>
                  <a:lnTo>
                    <a:pt x="3470683" y="651845"/>
                  </a:lnTo>
                  <a:lnTo>
                    <a:pt x="3500444" y="696003"/>
                  </a:lnTo>
                  <a:lnTo>
                    <a:pt x="3521979" y="746210"/>
                  </a:lnTo>
                  <a:lnTo>
                    <a:pt x="3521979" y="1192388"/>
                  </a:lnTo>
                  <a:lnTo>
                    <a:pt x="3521646" y="1201220"/>
                  </a:lnTo>
                  <a:lnTo>
                    <a:pt x="3521616" y="1211261"/>
                  </a:lnTo>
                  <a:lnTo>
                    <a:pt x="3524641" y="1261347"/>
                  </a:lnTo>
                  <a:lnTo>
                    <a:pt x="3530599" y="1301271"/>
                  </a:lnTo>
                  <a:lnTo>
                    <a:pt x="3542969" y="1343372"/>
                  </a:lnTo>
                  <a:lnTo>
                    <a:pt x="3551196" y="1354987"/>
                  </a:lnTo>
                  <a:lnTo>
                    <a:pt x="3555854" y="1357890"/>
                  </a:lnTo>
                  <a:close/>
                </a:path>
                <a:path w="14119860" h="1955164">
                  <a:moveTo>
                    <a:pt x="3058380" y="1318208"/>
                  </a:moveTo>
                  <a:lnTo>
                    <a:pt x="3216139" y="1262073"/>
                  </a:lnTo>
                  <a:lnTo>
                    <a:pt x="3216139" y="1037532"/>
                  </a:lnTo>
                  <a:lnTo>
                    <a:pt x="3001277" y="1120767"/>
                  </a:lnTo>
                  <a:lnTo>
                    <a:pt x="2985852" y="1163595"/>
                  </a:lnTo>
                  <a:lnTo>
                    <a:pt x="2984823" y="1182710"/>
                  </a:lnTo>
                  <a:lnTo>
                    <a:pt x="2985610" y="1202157"/>
                  </a:lnTo>
                  <a:lnTo>
                    <a:pt x="2997405" y="1249975"/>
                  </a:lnTo>
                  <a:lnTo>
                    <a:pt x="3019001" y="1283910"/>
                  </a:lnTo>
                  <a:lnTo>
                    <a:pt x="3051363" y="1312976"/>
                  </a:lnTo>
                  <a:lnTo>
                    <a:pt x="3058380" y="1318208"/>
                  </a:lnTo>
                  <a:close/>
                </a:path>
                <a:path w="14119860" h="1955164">
                  <a:moveTo>
                    <a:pt x="4808241" y="721046"/>
                  </a:moveTo>
                  <a:lnTo>
                    <a:pt x="4808241" y="1333694"/>
                  </a:lnTo>
                  <a:lnTo>
                    <a:pt x="4932126" y="1391765"/>
                  </a:lnTo>
                  <a:lnTo>
                    <a:pt x="4909865" y="1470161"/>
                  </a:lnTo>
                  <a:lnTo>
                    <a:pt x="4521758" y="1470161"/>
                  </a:lnTo>
                  <a:lnTo>
                    <a:pt x="4416263" y="1475968"/>
                  </a:lnTo>
                  <a:lnTo>
                    <a:pt x="4430780" y="1389829"/>
                  </a:lnTo>
                  <a:lnTo>
                    <a:pt x="4503369" y="1376279"/>
                  </a:lnTo>
                  <a:lnTo>
                    <a:pt x="4503369" y="804281"/>
                  </a:lnTo>
                  <a:lnTo>
                    <a:pt x="4503369" y="795248"/>
                  </a:lnTo>
                  <a:lnTo>
                    <a:pt x="4502885" y="787505"/>
                  </a:lnTo>
                  <a:lnTo>
                    <a:pt x="4501917" y="781053"/>
                  </a:lnTo>
                  <a:lnTo>
                    <a:pt x="4500949" y="774600"/>
                  </a:lnTo>
                  <a:lnTo>
                    <a:pt x="4499497" y="768471"/>
                  </a:lnTo>
                  <a:lnTo>
                    <a:pt x="4497562" y="762664"/>
                  </a:lnTo>
                  <a:lnTo>
                    <a:pt x="4374645" y="654265"/>
                  </a:lnTo>
                  <a:lnTo>
                    <a:pt x="4197529" y="739435"/>
                  </a:lnTo>
                  <a:lnTo>
                    <a:pt x="4197529" y="1362729"/>
                  </a:lnTo>
                  <a:lnTo>
                    <a:pt x="4300121" y="1393701"/>
                  </a:lnTo>
                  <a:lnTo>
                    <a:pt x="4281732" y="1470161"/>
                  </a:lnTo>
                  <a:lnTo>
                    <a:pt x="3909110" y="1470161"/>
                  </a:lnTo>
                  <a:lnTo>
                    <a:pt x="3761997" y="1487582"/>
                  </a:lnTo>
                  <a:lnTo>
                    <a:pt x="3780386" y="1390797"/>
                  </a:lnTo>
                  <a:lnTo>
                    <a:pt x="3891689" y="1376279"/>
                  </a:lnTo>
                  <a:lnTo>
                    <a:pt x="3891689" y="682332"/>
                  </a:lnTo>
                  <a:lnTo>
                    <a:pt x="3756190" y="692979"/>
                  </a:lnTo>
                  <a:lnTo>
                    <a:pt x="3737801" y="624261"/>
                  </a:lnTo>
                  <a:lnTo>
                    <a:pt x="4081387" y="481020"/>
                  </a:lnTo>
                  <a:lnTo>
                    <a:pt x="4197529" y="542962"/>
                  </a:lnTo>
                  <a:lnTo>
                    <a:pt x="4197529" y="641683"/>
                  </a:lnTo>
                  <a:lnTo>
                    <a:pt x="4514015" y="481020"/>
                  </a:lnTo>
                  <a:lnTo>
                    <a:pt x="4559202" y="488642"/>
                  </a:lnTo>
                  <a:lnTo>
                    <a:pt x="4595496" y="501950"/>
                  </a:lnTo>
                  <a:lnTo>
                    <a:pt x="4633726" y="520339"/>
                  </a:lnTo>
                  <a:lnTo>
                    <a:pt x="4672924" y="543416"/>
                  </a:lnTo>
                  <a:lnTo>
                    <a:pt x="4710186" y="570274"/>
                  </a:lnTo>
                  <a:lnTo>
                    <a:pt x="4744545" y="600579"/>
                  </a:lnTo>
                  <a:lnTo>
                    <a:pt x="4773096" y="633244"/>
                  </a:lnTo>
                  <a:lnTo>
                    <a:pt x="4794812" y="667875"/>
                  </a:lnTo>
                  <a:lnTo>
                    <a:pt x="4806426" y="703202"/>
                  </a:lnTo>
                  <a:lnTo>
                    <a:pt x="4808241" y="721046"/>
                  </a:lnTo>
                  <a:close/>
                </a:path>
                <a:path w="14119860" h="1955164">
                  <a:moveTo>
                    <a:pt x="5759626" y="1011401"/>
                  </a:moveTo>
                  <a:lnTo>
                    <a:pt x="5871897" y="1056889"/>
                  </a:lnTo>
                  <a:lnTo>
                    <a:pt x="6147733" y="1421768"/>
                  </a:lnTo>
                  <a:lnTo>
                    <a:pt x="6147733" y="1452739"/>
                  </a:lnTo>
                  <a:lnTo>
                    <a:pt x="5858347" y="1550492"/>
                  </a:lnTo>
                  <a:lnTo>
                    <a:pt x="5605738" y="1079150"/>
                  </a:lnTo>
                  <a:lnTo>
                    <a:pt x="5468304" y="1079150"/>
                  </a:lnTo>
                  <a:lnTo>
                    <a:pt x="5468304" y="1333694"/>
                  </a:lnTo>
                  <a:lnTo>
                    <a:pt x="5591221" y="1391765"/>
                  </a:lnTo>
                  <a:lnTo>
                    <a:pt x="5568960" y="1470161"/>
                  </a:lnTo>
                  <a:lnTo>
                    <a:pt x="5179885" y="1470161"/>
                  </a:lnTo>
                  <a:lnTo>
                    <a:pt x="5032772" y="1487582"/>
                  </a:lnTo>
                  <a:lnTo>
                    <a:pt x="5051161" y="1390797"/>
                  </a:lnTo>
                  <a:lnTo>
                    <a:pt x="5162464" y="1376279"/>
                  </a:lnTo>
                  <a:lnTo>
                    <a:pt x="5162464" y="206151"/>
                  </a:lnTo>
                  <a:lnTo>
                    <a:pt x="5026965" y="216797"/>
                  </a:lnTo>
                  <a:lnTo>
                    <a:pt x="5008576" y="148080"/>
                  </a:lnTo>
                  <a:lnTo>
                    <a:pt x="5352162" y="4839"/>
                  </a:lnTo>
                  <a:lnTo>
                    <a:pt x="5468304" y="66781"/>
                  </a:lnTo>
                  <a:lnTo>
                    <a:pt x="5468304" y="974622"/>
                  </a:lnTo>
                  <a:lnTo>
                    <a:pt x="5601867" y="991076"/>
                  </a:lnTo>
                  <a:lnTo>
                    <a:pt x="5653496" y="970479"/>
                  </a:lnTo>
                  <a:lnTo>
                    <a:pt x="5698743" y="919909"/>
                  </a:lnTo>
                  <a:lnTo>
                    <a:pt x="5738606" y="867615"/>
                  </a:lnTo>
                  <a:lnTo>
                    <a:pt x="5771271" y="816319"/>
                  </a:lnTo>
                  <a:lnTo>
                    <a:pt x="5796042" y="766868"/>
                  </a:lnTo>
                  <a:lnTo>
                    <a:pt x="5810559" y="721621"/>
                  </a:lnTo>
                  <a:lnTo>
                    <a:pt x="5813826" y="700721"/>
                  </a:lnTo>
                  <a:lnTo>
                    <a:pt x="5687038" y="567158"/>
                  </a:lnTo>
                  <a:lnTo>
                    <a:pt x="5870928" y="452952"/>
                  </a:lnTo>
                  <a:lnTo>
                    <a:pt x="6012234" y="609744"/>
                  </a:lnTo>
                  <a:lnTo>
                    <a:pt x="6010843" y="641804"/>
                  </a:lnTo>
                  <a:lnTo>
                    <a:pt x="6006669" y="673138"/>
                  </a:lnTo>
                  <a:lnTo>
                    <a:pt x="5989974" y="733628"/>
                  </a:lnTo>
                  <a:lnTo>
                    <a:pt x="5963842" y="790610"/>
                  </a:lnTo>
                  <a:lnTo>
                    <a:pt x="5929968" y="843479"/>
                  </a:lnTo>
                  <a:lnTo>
                    <a:pt x="5890286" y="892113"/>
                  </a:lnTo>
                  <a:lnTo>
                    <a:pt x="5846732" y="936392"/>
                  </a:lnTo>
                  <a:lnTo>
                    <a:pt x="5801002" y="975953"/>
                  </a:lnTo>
                  <a:lnTo>
                    <a:pt x="5754787" y="1010433"/>
                  </a:lnTo>
                  <a:lnTo>
                    <a:pt x="5759626" y="1011401"/>
                  </a:lnTo>
                  <a:close/>
                </a:path>
                <a:path w="14119860" h="1955164">
                  <a:moveTo>
                    <a:pt x="6731337" y="262286"/>
                  </a:moveTo>
                  <a:lnTo>
                    <a:pt x="6454533" y="399721"/>
                  </a:lnTo>
                  <a:lnTo>
                    <a:pt x="6331616" y="147112"/>
                  </a:lnTo>
                  <a:lnTo>
                    <a:pt x="6607453" y="10646"/>
                  </a:lnTo>
                  <a:lnTo>
                    <a:pt x="6731337" y="262286"/>
                  </a:lnTo>
                  <a:close/>
                </a:path>
                <a:path w="14119860" h="1955164">
                  <a:moveTo>
                    <a:pt x="6378073" y="1470161"/>
                  </a:moveTo>
                  <a:lnTo>
                    <a:pt x="6230960" y="1487582"/>
                  </a:lnTo>
                  <a:lnTo>
                    <a:pt x="6249349" y="1390797"/>
                  </a:lnTo>
                  <a:lnTo>
                    <a:pt x="6360651" y="1376279"/>
                  </a:lnTo>
                  <a:lnTo>
                    <a:pt x="6360651" y="682332"/>
                  </a:lnTo>
                  <a:lnTo>
                    <a:pt x="6225153" y="692979"/>
                  </a:lnTo>
                  <a:lnTo>
                    <a:pt x="6206763" y="624261"/>
                  </a:lnTo>
                  <a:lnTo>
                    <a:pt x="6550350" y="481020"/>
                  </a:lnTo>
                  <a:lnTo>
                    <a:pt x="6666491" y="542962"/>
                  </a:lnTo>
                  <a:lnTo>
                    <a:pt x="6666491" y="1333694"/>
                  </a:lnTo>
                  <a:lnTo>
                    <a:pt x="6789408" y="1391765"/>
                  </a:lnTo>
                  <a:lnTo>
                    <a:pt x="6767147" y="1470161"/>
                  </a:lnTo>
                  <a:lnTo>
                    <a:pt x="6378073" y="1470161"/>
                  </a:lnTo>
                  <a:close/>
                </a:path>
                <a:path w="14119860" h="1955164">
                  <a:moveTo>
                    <a:pt x="7948885" y="721046"/>
                  </a:moveTo>
                  <a:lnTo>
                    <a:pt x="7948885" y="1333694"/>
                  </a:lnTo>
                  <a:lnTo>
                    <a:pt x="8072769" y="1391765"/>
                  </a:lnTo>
                  <a:lnTo>
                    <a:pt x="8050509" y="1470161"/>
                  </a:lnTo>
                  <a:lnTo>
                    <a:pt x="7662402" y="1470161"/>
                  </a:lnTo>
                  <a:lnTo>
                    <a:pt x="7556906" y="1475968"/>
                  </a:lnTo>
                  <a:lnTo>
                    <a:pt x="7571424" y="1389829"/>
                  </a:lnTo>
                  <a:lnTo>
                    <a:pt x="7644012" y="1376279"/>
                  </a:lnTo>
                  <a:lnTo>
                    <a:pt x="7644012" y="804281"/>
                  </a:lnTo>
                  <a:lnTo>
                    <a:pt x="7644012" y="795248"/>
                  </a:lnTo>
                  <a:lnTo>
                    <a:pt x="7515289" y="654265"/>
                  </a:lnTo>
                  <a:lnTo>
                    <a:pt x="7338173" y="739435"/>
                  </a:lnTo>
                  <a:lnTo>
                    <a:pt x="7338173" y="1362729"/>
                  </a:lnTo>
                  <a:lnTo>
                    <a:pt x="7440765" y="1393701"/>
                  </a:lnTo>
                  <a:lnTo>
                    <a:pt x="7422375" y="1470161"/>
                  </a:lnTo>
                  <a:lnTo>
                    <a:pt x="7049754" y="1470161"/>
                  </a:lnTo>
                  <a:lnTo>
                    <a:pt x="6902641" y="1487582"/>
                  </a:lnTo>
                  <a:lnTo>
                    <a:pt x="6921030" y="1390797"/>
                  </a:lnTo>
                  <a:lnTo>
                    <a:pt x="7032333" y="1376279"/>
                  </a:lnTo>
                  <a:lnTo>
                    <a:pt x="7032333" y="682332"/>
                  </a:lnTo>
                  <a:lnTo>
                    <a:pt x="6896834" y="692979"/>
                  </a:lnTo>
                  <a:lnTo>
                    <a:pt x="6878445" y="624261"/>
                  </a:lnTo>
                  <a:lnTo>
                    <a:pt x="7222031" y="481020"/>
                  </a:lnTo>
                  <a:lnTo>
                    <a:pt x="7338173" y="542962"/>
                  </a:lnTo>
                  <a:lnTo>
                    <a:pt x="7338173" y="641683"/>
                  </a:lnTo>
                  <a:lnTo>
                    <a:pt x="7654659" y="481020"/>
                  </a:lnTo>
                  <a:lnTo>
                    <a:pt x="7699845" y="488642"/>
                  </a:lnTo>
                  <a:lnTo>
                    <a:pt x="7736140" y="501950"/>
                  </a:lnTo>
                  <a:lnTo>
                    <a:pt x="7774370" y="520339"/>
                  </a:lnTo>
                  <a:lnTo>
                    <a:pt x="7813567" y="543416"/>
                  </a:lnTo>
                  <a:lnTo>
                    <a:pt x="7850830" y="570274"/>
                  </a:lnTo>
                  <a:lnTo>
                    <a:pt x="7885188" y="600579"/>
                  </a:lnTo>
                  <a:lnTo>
                    <a:pt x="7913740" y="633244"/>
                  </a:lnTo>
                  <a:lnTo>
                    <a:pt x="7935456" y="667875"/>
                  </a:lnTo>
                  <a:lnTo>
                    <a:pt x="7947070" y="703202"/>
                  </a:lnTo>
                  <a:lnTo>
                    <a:pt x="7948885" y="721046"/>
                  </a:lnTo>
                  <a:close/>
                </a:path>
                <a:path w="14119860" h="1955164">
                  <a:moveTo>
                    <a:pt x="8455060" y="1243684"/>
                  </a:moveTo>
                  <a:lnTo>
                    <a:pt x="9128682" y="1362729"/>
                  </a:lnTo>
                  <a:lnTo>
                    <a:pt x="9155056" y="1394185"/>
                  </a:lnTo>
                  <a:lnTo>
                    <a:pt x="9174534" y="1439734"/>
                  </a:lnTo>
                  <a:lnTo>
                    <a:pt x="9179979" y="1485646"/>
                  </a:lnTo>
                  <a:lnTo>
                    <a:pt x="9178799" y="1519491"/>
                  </a:lnTo>
                  <a:lnTo>
                    <a:pt x="9169362" y="1586998"/>
                  </a:lnTo>
                  <a:lnTo>
                    <a:pt x="9150035" y="1653840"/>
                  </a:lnTo>
                  <a:lnTo>
                    <a:pt x="9118096" y="1717476"/>
                  </a:lnTo>
                  <a:lnTo>
                    <a:pt x="9072698" y="1777089"/>
                  </a:lnTo>
                  <a:lnTo>
                    <a:pt x="9044116" y="1804552"/>
                  </a:lnTo>
                  <a:lnTo>
                    <a:pt x="9011482" y="1830321"/>
                  </a:lnTo>
                  <a:lnTo>
                    <a:pt x="8974794" y="1854396"/>
                  </a:lnTo>
                  <a:lnTo>
                    <a:pt x="8933661" y="1876415"/>
                  </a:lnTo>
                  <a:lnTo>
                    <a:pt x="8887688" y="1896014"/>
                  </a:lnTo>
                  <a:lnTo>
                    <a:pt x="8836876" y="1913193"/>
                  </a:lnTo>
                  <a:lnTo>
                    <a:pt x="8781225" y="1927953"/>
                  </a:lnTo>
                  <a:lnTo>
                    <a:pt x="8741247" y="1936233"/>
                  </a:lnTo>
                  <a:lnTo>
                    <a:pt x="8698742" y="1943008"/>
                  </a:lnTo>
                  <a:lnTo>
                    <a:pt x="8653711" y="1948277"/>
                  </a:lnTo>
                  <a:lnTo>
                    <a:pt x="8606152" y="1952041"/>
                  </a:lnTo>
                  <a:lnTo>
                    <a:pt x="8556066" y="1954300"/>
                  </a:lnTo>
                  <a:lnTo>
                    <a:pt x="8503452" y="1955052"/>
                  </a:lnTo>
                  <a:lnTo>
                    <a:pt x="8483188" y="1952844"/>
                  </a:lnTo>
                  <a:lnTo>
                    <a:pt x="8440119" y="1943892"/>
                  </a:lnTo>
                  <a:lnTo>
                    <a:pt x="8394116" y="1929011"/>
                  </a:lnTo>
                  <a:lnTo>
                    <a:pt x="8347901" y="1908928"/>
                  </a:lnTo>
                  <a:lnTo>
                    <a:pt x="8302412" y="1883825"/>
                  </a:lnTo>
                  <a:lnTo>
                    <a:pt x="8260553" y="1854063"/>
                  </a:lnTo>
                  <a:lnTo>
                    <a:pt x="8223230" y="1819796"/>
                  </a:lnTo>
                  <a:lnTo>
                    <a:pt x="8192985" y="1781566"/>
                  </a:lnTo>
                  <a:lnTo>
                    <a:pt x="8170724" y="1739555"/>
                  </a:lnTo>
                  <a:lnTo>
                    <a:pt x="8159352" y="1694308"/>
                  </a:lnTo>
                  <a:lnTo>
                    <a:pt x="8157931" y="1670505"/>
                  </a:lnTo>
                  <a:lnTo>
                    <a:pt x="8157931" y="1663407"/>
                  </a:lnTo>
                  <a:lnTo>
                    <a:pt x="8158254" y="1655665"/>
                  </a:lnTo>
                  <a:lnTo>
                    <a:pt x="8158899" y="1647277"/>
                  </a:lnTo>
                  <a:lnTo>
                    <a:pt x="8159544" y="1638889"/>
                  </a:lnTo>
                  <a:lnTo>
                    <a:pt x="8160512" y="1631469"/>
                  </a:lnTo>
                  <a:lnTo>
                    <a:pt x="8161802" y="1625016"/>
                  </a:lnTo>
                  <a:lnTo>
                    <a:pt x="8345693" y="1451771"/>
                  </a:lnTo>
                  <a:lnTo>
                    <a:pt x="8317595" y="1433715"/>
                  </a:lnTo>
                  <a:lnTo>
                    <a:pt x="8269929" y="1390888"/>
                  </a:lnTo>
                  <a:lnTo>
                    <a:pt x="8234058" y="1339350"/>
                  </a:lnTo>
                  <a:lnTo>
                    <a:pt x="8212524" y="1280553"/>
                  </a:lnTo>
                  <a:lnTo>
                    <a:pt x="8207291" y="1248523"/>
                  </a:lnTo>
                  <a:lnTo>
                    <a:pt x="8455060" y="1153674"/>
                  </a:lnTo>
                  <a:lnTo>
                    <a:pt x="8427839" y="1146022"/>
                  </a:lnTo>
                  <a:lnTo>
                    <a:pt x="8375576" y="1128359"/>
                  </a:lnTo>
                  <a:lnTo>
                    <a:pt x="8326548" y="1107339"/>
                  </a:lnTo>
                  <a:lnTo>
                    <a:pt x="8282753" y="1081691"/>
                  </a:lnTo>
                  <a:lnTo>
                    <a:pt x="8244825" y="1050871"/>
                  </a:lnTo>
                  <a:lnTo>
                    <a:pt x="8214580" y="1012883"/>
                  </a:lnTo>
                  <a:lnTo>
                    <a:pt x="8192713" y="967182"/>
                  </a:lnTo>
                  <a:lnTo>
                    <a:pt x="8181583" y="912499"/>
                  </a:lnTo>
                  <a:lnTo>
                    <a:pt x="8180192" y="881709"/>
                  </a:lnTo>
                  <a:lnTo>
                    <a:pt x="8182581" y="845808"/>
                  </a:lnTo>
                  <a:lnTo>
                    <a:pt x="8201696" y="776365"/>
                  </a:lnTo>
                  <a:lnTo>
                    <a:pt x="8239623" y="710460"/>
                  </a:lnTo>
                  <a:lnTo>
                    <a:pt x="8264999" y="679671"/>
                  </a:lnTo>
                  <a:lnTo>
                    <a:pt x="8294549" y="650454"/>
                  </a:lnTo>
                  <a:lnTo>
                    <a:pt x="8328272" y="622810"/>
                  </a:lnTo>
                  <a:lnTo>
                    <a:pt x="8365867" y="597101"/>
                  </a:lnTo>
                  <a:lnTo>
                    <a:pt x="8407031" y="573691"/>
                  </a:lnTo>
                  <a:lnTo>
                    <a:pt x="8451763" y="552580"/>
                  </a:lnTo>
                  <a:lnTo>
                    <a:pt x="8500065" y="533768"/>
                  </a:lnTo>
                  <a:lnTo>
                    <a:pt x="8541044" y="520663"/>
                  </a:lnTo>
                  <a:lnTo>
                    <a:pt x="8583842" y="509610"/>
                  </a:lnTo>
                  <a:lnTo>
                    <a:pt x="8628460" y="500609"/>
                  </a:lnTo>
                  <a:lnTo>
                    <a:pt x="8674897" y="493660"/>
                  </a:lnTo>
                  <a:lnTo>
                    <a:pt x="8723154" y="488763"/>
                  </a:lnTo>
                  <a:lnTo>
                    <a:pt x="8734768" y="488763"/>
                  </a:lnTo>
                  <a:lnTo>
                    <a:pt x="8796348" y="504732"/>
                  </a:lnTo>
                  <a:lnTo>
                    <a:pt x="8851394" y="523605"/>
                  </a:lnTo>
                  <a:lnTo>
                    <a:pt x="8900149" y="545140"/>
                  </a:lnTo>
                  <a:lnTo>
                    <a:pt x="8942855" y="569094"/>
                  </a:lnTo>
                  <a:lnTo>
                    <a:pt x="8955498" y="561956"/>
                  </a:lnTo>
                  <a:lnTo>
                    <a:pt x="8988344" y="536187"/>
                  </a:lnTo>
                  <a:lnTo>
                    <a:pt x="9011391" y="504974"/>
                  </a:lnTo>
                  <a:lnTo>
                    <a:pt x="9017703" y="490376"/>
                  </a:lnTo>
                  <a:lnTo>
                    <a:pt x="9017703" y="483117"/>
                  </a:lnTo>
                  <a:lnTo>
                    <a:pt x="9012148" y="443970"/>
                  </a:lnTo>
                  <a:lnTo>
                    <a:pt x="9002227" y="405467"/>
                  </a:lnTo>
                  <a:lnTo>
                    <a:pt x="8998990" y="397785"/>
                  </a:lnTo>
                  <a:lnTo>
                    <a:pt x="9007701" y="368750"/>
                  </a:lnTo>
                  <a:lnTo>
                    <a:pt x="9140297" y="333907"/>
                  </a:lnTo>
                  <a:lnTo>
                    <a:pt x="9152183" y="350663"/>
                  </a:lnTo>
                  <a:lnTo>
                    <a:pt x="9161710" y="368024"/>
                  </a:lnTo>
                  <a:lnTo>
                    <a:pt x="9168878" y="385989"/>
                  </a:lnTo>
                  <a:lnTo>
                    <a:pt x="9173687" y="404560"/>
                  </a:lnTo>
                  <a:lnTo>
                    <a:pt x="9176016" y="423735"/>
                  </a:lnTo>
                  <a:lnTo>
                    <a:pt x="9175744" y="443516"/>
                  </a:lnTo>
                  <a:lnTo>
                    <a:pt x="9167396" y="484891"/>
                  </a:lnTo>
                  <a:lnTo>
                    <a:pt x="9143321" y="530985"/>
                  </a:lnTo>
                  <a:lnTo>
                    <a:pt x="9105938" y="568610"/>
                  </a:lnTo>
                  <a:lnTo>
                    <a:pt x="9058876" y="598009"/>
                  </a:lnTo>
                  <a:lnTo>
                    <a:pt x="9005766" y="619422"/>
                  </a:lnTo>
                  <a:lnTo>
                    <a:pt x="9024276" y="639324"/>
                  </a:lnTo>
                  <a:lnTo>
                    <a:pt x="9053311" y="682393"/>
                  </a:lnTo>
                  <a:lnTo>
                    <a:pt x="9071882" y="729696"/>
                  </a:lnTo>
                  <a:lnTo>
                    <a:pt x="9081076" y="780508"/>
                  </a:lnTo>
                  <a:lnTo>
                    <a:pt x="9082226" y="807185"/>
                  </a:lnTo>
                  <a:lnTo>
                    <a:pt x="9079867" y="841906"/>
                  </a:lnTo>
                  <a:lnTo>
                    <a:pt x="9060993" y="907720"/>
                  </a:lnTo>
                  <a:lnTo>
                    <a:pt x="9023731" y="968634"/>
                  </a:lnTo>
                  <a:lnTo>
                    <a:pt x="8970984" y="1024285"/>
                  </a:lnTo>
                  <a:lnTo>
                    <a:pt x="8938984" y="1050114"/>
                  </a:lnTo>
                  <a:lnTo>
                    <a:pt x="8903657" y="1074583"/>
                  </a:lnTo>
                  <a:lnTo>
                    <a:pt x="8865428" y="1097660"/>
                  </a:lnTo>
                  <a:lnTo>
                    <a:pt x="8824294" y="1119346"/>
                  </a:lnTo>
                  <a:lnTo>
                    <a:pt x="8780257" y="1139640"/>
                  </a:lnTo>
                  <a:lnTo>
                    <a:pt x="8733801" y="1158483"/>
                  </a:lnTo>
                  <a:lnTo>
                    <a:pt x="8685408" y="1175814"/>
                  </a:lnTo>
                  <a:lnTo>
                    <a:pt x="8635080" y="1191632"/>
                  </a:lnTo>
                  <a:lnTo>
                    <a:pt x="8582816" y="1205938"/>
                  </a:lnTo>
                  <a:lnTo>
                    <a:pt x="8455060" y="1243684"/>
                  </a:lnTo>
                  <a:close/>
                </a:path>
                <a:path w="14119860" h="1955164">
                  <a:moveTo>
                    <a:pt x="8719283" y="714271"/>
                  </a:moveTo>
                  <a:lnTo>
                    <a:pt x="8597334" y="643618"/>
                  </a:lnTo>
                  <a:lnTo>
                    <a:pt x="8569599" y="657471"/>
                  </a:lnTo>
                  <a:lnTo>
                    <a:pt x="8545433" y="673864"/>
                  </a:lnTo>
                  <a:lnTo>
                    <a:pt x="8507808" y="714271"/>
                  </a:lnTo>
                  <a:lnTo>
                    <a:pt x="8484942" y="762906"/>
                  </a:lnTo>
                  <a:lnTo>
                    <a:pt x="8477321" y="817831"/>
                  </a:lnTo>
                  <a:lnTo>
                    <a:pt x="8478500" y="847532"/>
                  </a:lnTo>
                  <a:lnTo>
                    <a:pt x="8487937" y="899312"/>
                  </a:lnTo>
                  <a:lnTo>
                    <a:pt x="8506144" y="941111"/>
                  </a:lnTo>
                  <a:lnTo>
                    <a:pt x="8529131" y="974017"/>
                  </a:lnTo>
                  <a:lnTo>
                    <a:pt x="8672826" y="1061729"/>
                  </a:lnTo>
                  <a:lnTo>
                    <a:pt x="8694239" y="1043672"/>
                  </a:lnTo>
                  <a:lnTo>
                    <a:pt x="8731986" y="1000845"/>
                  </a:lnTo>
                  <a:lnTo>
                    <a:pt x="8761868" y="949912"/>
                  </a:lnTo>
                  <a:lnTo>
                    <a:pt x="8777354" y="895954"/>
                  </a:lnTo>
                  <a:lnTo>
                    <a:pt x="8779289" y="868159"/>
                  </a:lnTo>
                  <a:lnTo>
                    <a:pt x="8778200" y="841362"/>
                  </a:lnTo>
                  <a:lnTo>
                    <a:pt x="8769490" y="795389"/>
                  </a:lnTo>
                  <a:lnTo>
                    <a:pt x="8752673" y="758913"/>
                  </a:lnTo>
                  <a:lnTo>
                    <a:pt x="8719283" y="714271"/>
                  </a:lnTo>
                  <a:close/>
                </a:path>
                <a:path w="14119860" h="1955164">
                  <a:moveTo>
                    <a:pt x="8745414" y="1844718"/>
                  </a:moveTo>
                  <a:lnTo>
                    <a:pt x="8790056" y="1824030"/>
                  </a:lnTo>
                  <a:lnTo>
                    <a:pt x="8835303" y="1788703"/>
                  </a:lnTo>
                  <a:lnTo>
                    <a:pt x="8863008" y="1758095"/>
                  </a:lnTo>
                  <a:lnTo>
                    <a:pt x="8886963" y="1722890"/>
                  </a:lnTo>
                  <a:lnTo>
                    <a:pt x="8905594" y="1684055"/>
                  </a:lnTo>
                  <a:lnTo>
                    <a:pt x="8917571" y="1642679"/>
                  </a:lnTo>
                  <a:lnTo>
                    <a:pt x="8921563" y="1599852"/>
                  </a:lnTo>
                  <a:lnTo>
                    <a:pt x="8453125" y="1492421"/>
                  </a:lnTo>
                  <a:lnTo>
                    <a:pt x="8450544" y="1491776"/>
                  </a:lnTo>
                  <a:lnTo>
                    <a:pt x="8435703" y="1488550"/>
                  </a:lnTo>
                  <a:lnTo>
                    <a:pt x="8341822" y="1609531"/>
                  </a:lnTo>
                  <a:lnTo>
                    <a:pt x="8362631" y="1652721"/>
                  </a:lnTo>
                  <a:lnTo>
                    <a:pt x="8397957" y="1693249"/>
                  </a:lnTo>
                  <a:lnTo>
                    <a:pt x="8444656" y="1730512"/>
                  </a:lnTo>
                  <a:lnTo>
                    <a:pt x="8499581" y="1763902"/>
                  </a:lnTo>
                  <a:lnTo>
                    <a:pt x="8559951" y="1792696"/>
                  </a:lnTo>
                  <a:lnTo>
                    <a:pt x="8622982" y="1816166"/>
                  </a:lnTo>
                  <a:lnTo>
                    <a:pt x="8685771" y="1833708"/>
                  </a:lnTo>
                  <a:lnTo>
                    <a:pt x="8715986" y="1840030"/>
                  </a:lnTo>
                  <a:lnTo>
                    <a:pt x="8745414" y="1844718"/>
                  </a:lnTo>
                  <a:close/>
                </a:path>
                <a:path w="14119860" h="1955164">
                  <a:moveTo>
                    <a:pt x="11082753" y="100656"/>
                  </a:moveTo>
                  <a:lnTo>
                    <a:pt x="11253095" y="83234"/>
                  </a:lnTo>
                  <a:lnTo>
                    <a:pt x="11230835" y="180019"/>
                  </a:lnTo>
                  <a:lnTo>
                    <a:pt x="11103079" y="194537"/>
                  </a:lnTo>
                  <a:lnTo>
                    <a:pt x="10758525" y="903002"/>
                  </a:lnTo>
                  <a:lnTo>
                    <a:pt x="10758525" y="1333694"/>
                  </a:lnTo>
                  <a:lnTo>
                    <a:pt x="10912413" y="1391765"/>
                  </a:lnTo>
                  <a:lnTo>
                    <a:pt x="10884345" y="1470161"/>
                  </a:lnTo>
                  <a:lnTo>
                    <a:pt x="10426553" y="1470161"/>
                  </a:lnTo>
                  <a:lnTo>
                    <a:pt x="10256211" y="1487582"/>
                  </a:lnTo>
                  <a:lnTo>
                    <a:pt x="10278472" y="1390797"/>
                  </a:lnTo>
                  <a:lnTo>
                    <a:pt x="10406228" y="1376279"/>
                  </a:lnTo>
                  <a:lnTo>
                    <a:pt x="10406228" y="946555"/>
                  </a:lnTo>
                  <a:lnTo>
                    <a:pt x="10043285" y="237122"/>
                  </a:lnTo>
                  <a:lnTo>
                    <a:pt x="9889397" y="179051"/>
                  </a:lnTo>
                  <a:lnTo>
                    <a:pt x="9916497" y="100656"/>
                  </a:lnTo>
                  <a:lnTo>
                    <a:pt x="10388807" y="100656"/>
                  </a:lnTo>
                  <a:lnTo>
                    <a:pt x="10559148" y="83234"/>
                  </a:lnTo>
                  <a:lnTo>
                    <a:pt x="10537856" y="180019"/>
                  </a:lnTo>
                  <a:lnTo>
                    <a:pt x="10410099" y="194537"/>
                  </a:lnTo>
                  <a:lnTo>
                    <a:pt x="10684000" y="812992"/>
                  </a:lnTo>
                  <a:lnTo>
                    <a:pt x="10956934" y="237122"/>
                  </a:lnTo>
                  <a:lnTo>
                    <a:pt x="10802078" y="179051"/>
                  </a:lnTo>
                  <a:lnTo>
                    <a:pt x="10830145" y="100656"/>
                  </a:lnTo>
                  <a:lnTo>
                    <a:pt x="11082753" y="100656"/>
                  </a:lnTo>
                  <a:close/>
                </a:path>
                <a:path w="14119860" h="1955164">
                  <a:moveTo>
                    <a:pt x="11909285" y="480052"/>
                  </a:moveTo>
                  <a:lnTo>
                    <a:pt x="11920900" y="480052"/>
                  </a:lnTo>
                  <a:lnTo>
                    <a:pt x="11970937" y="495693"/>
                  </a:lnTo>
                  <a:lnTo>
                    <a:pt x="12017297" y="513966"/>
                  </a:lnTo>
                  <a:lnTo>
                    <a:pt x="12059980" y="534871"/>
                  </a:lnTo>
                  <a:lnTo>
                    <a:pt x="12098984" y="558409"/>
                  </a:lnTo>
                  <a:lnTo>
                    <a:pt x="12134310" y="584580"/>
                  </a:lnTo>
                  <a:lnTo>
                    <a:pt x="12173478" y="620209"/>
                  </a:lnTo>
                  <a:lnTo>
                    <a:pt x="12207262" y="658378"/>
                  </a:lnTo>
                  <a:lnTo>
                    <a:pt x="12235662" y="699088"/>
                  </a:lnTo>
                  <a:lnTo>
                    <a:pt x="12258679" y="742339"/>
                  </a:lnTo>
                  <a:lnTo>
                    <a:pt x="12276463" y="787525"/>
                  </a:lnTo>
                  <a:lnTo>
                    <a:pt x="12289166" y="834042"/>
                  </a:lnTo>
                  <a:lnTo>
                    <a:pt x="12296788" y="881890"/>
                  </a:lnTo>
                  <a:lnTo>
                    <a:pt x="12299328" y="931069"/>
                  </a:lnTo>
                  <a:lnTo>
                    <a:pt x="12296394" y="989715"/>
                  </a:lnTo>
                  <a:lnTo>
                    <a:pt x="12287593" y="1045638"/>
                  </a:lnTo>
                  <a:lnTo>
                    <a:pt x="12272924" y="1098840"/>
                  </a:lnTo>
                  <a:lnTo>
                    <a:pt x="12252387" y="1149319"/>
                  </a:lnTo>
                  <a:lnTo>
                    <a:pt x="12226649" y="1196834"/>
                  </a:lnTo>
                  <a:lnTo>
                    <a:pt x="12196373" y="1241144"/>
                  </a:lnTo>
                  <a:lnTo>
                    <a:pt x="12161561" y="1282247"/>
                  </a:lnTo>
                  <a:lnTo>
                    <a:pt x="12122212" y="1320144"/>
                  </a:lnTo>
                  <a:lnTo>
                    <a:pt x="12078931" y="1354684"/>
                  </a:lnTo>
                  <a:lnTo>
                    <a:pt x="12032323" y="1385716"/>
                  </a:lnTo>
                  <a:lnTo>
                    <a:pt x="11982388" y="1413239"/>
                  </a:lnTo>
                  <a:lnTo>
                    <a:pt x="11929126" y="1437254"/>
                  </a:lnTo>
                  <a:lnTo>
                    <a:pt x="11884509" y="1453785"/>
                  </a:lnTo>
                  <a:lnTo>
                    <a:pt x="11838536" y="1467760"/>
                  </a:lnTo>
                  <a:lnTo>
                    <a:pt x="11791208" y="1479181"/>
                  </a:lnTo>
                  <a:lnTo>
                    <a:pt x="11742525" y="1488046"/>
                  </a:lnTo>
                  <a:lnTo>
                    <a:pt x="11692487" y="1494357"/>
                  </a:lnTo>
                  <a:lnTo>
                    <a:pt x="11680874" y="1494357"/>
                  </a:lnTo>
                  <a:lnTo>
                    <a:pt x="11630101" y="1478456"/>
                  </a:lnTo>
                  <a:lnTo>
                    <a:pt x="11582864" y="1460067"/>
                  </a:lnTo>
                  <a:lnTo>
                    <a:pt x="11539163" y="1439189"/>
                  </a:lnTo>
                  <a:lnTo>
                    <a:pt x="11498997" y="1415823"/>
                  </a:lnTo>
                  <a:lnTo>
                    <a:pt x="11462367" y="1389967"/>
                  </a:lnTo>
                  <a:lnTo>
                    <a:pt x="11429273" y="1361623"/>
                  </a:lnTo>
                  <a:lnTo>
                    <a:pt x="11399714" y="1330790"/>
                  </a:lnTo>
                  <a:lnTo>
                    <a:pt x="11369993" y="1291458"/>
                  </a:lnTo>
                  <a:lnTo>
                    <a:pt x="11345675" y="1248308"/>
                  </a:lnTo>
                  <a:lnTo>
                    <a:pt x="11326762" y="1201341"/>
                  </a:lnTo>
                  <a:lnTo>
                    <a:pt x="11313252" y="1150556"/>
                  </a:lnTo>
                  <a:lnTo>
                    <a:pt x="11305147" y="1095953"/>
                  </a:lnTo>
                  <a:lnTo>
                    <a:pt x="11302445" y="1037532"/>
                  </a:lnTo>
                  <a:lnTo>
                    <a:pt x="11304169" y="992890"/>
                  </a:lnTo>
                  <a:lnTo>
                    <a:pt x="11309341" y="949942"/>
                  </a:lnTo>
                  <a:lnTo>
                    <a:pt x="11317961" y="908688"/>
                  </a:lnTo>
                  <a:lnTo>
                    <a:pt x="11330029" y="869127"/>
                  </a:lnTo>
                  <a:lnTo>
                    <a:pt x="11345091" y="831351"/>
                  </a:lnTo>
                  <a:lnTo>
                    <a:pt x="11362694" y="795450"/>
                  </a:lnTo>
                  <a:lnTo>
                    <a:pt x="11382837" y="761424"/>
                  </a:lnTo>
                  <a:lnTo>
                    <a:pt x="11405521" y="729273"/>
                  </a:lnTo>
                  <a:lnTo>
                    <a:pt x="11430262" y="699058"/>
                  </a:lnTo>
                  <a:lnTo>
                    <a:pt x="11456575" y="670839"/>
                  </a:lnTo>
                  <a:lnTo>
                    <a:pt x="11484461" y="644617"/>
                  </a:lnTo>
                  <a:lnTo>
                    <a:pt x="11513920" y="620390"/>
                  </a:lnTo>
                  <a:lnTo>
                    <a:pt x="11576225" y="578168"/>
                  </a:lnTo>
                  <a:lnTo>
                    <a:pt x="11642160" y="544414"/>
                  </a:lnTo>
                  <a:lnTo>
                    <a:pt x="11709425" y="519855"/>
                  </a:lnTo>
                  <a:lnTo>
                    <a:pt x="11775723" y="505216"/>
                  </a:lnTo>
                  <a:lnTo>
                    <a:pt x="11805726" y="529412"/>
                  </a:lnTo>
                  <a:lnTo>
                    <a:pt x="11909285" y="480052"/>
                  </a:lnTo>
                  <a:close/>
                </a:path>
                <a:path w="14119860" h="1955164">
                  <a:moveTo>
                    <a:pt x="11694423" y="1231102"/>
                  </a:moveTo>
                  <a:lnTo>
                    <a:pt x="11836697" y="1330790"/>
                  </a:lnTo>
                  <a:lnTo>
                    <a:pt x="11868878" y="1308076"/>
                  </a:lnTo>
                  <a:lnTo>
                    <a:pt x="11897671" y="1279615"/>
                  </a:lnTo>
                  <a:lnTo>
                    <a:pt x="11923077" y="1245408"/>
                  </a:lnTo>
                  <a:lnTo>
                    <a:pt x="11945096" y="1205454"/>
                  </a:lnTo>
                  <a:lnTo>
                    <a:pt x="11962881" y="1160963"/>
                  </a:lnTo>
                  <a:lnTo>
                    <a:pt x="11975584" y="1113146"/>
                  </a:lnTo>
                  <a:lnTo>
                    <a:pt x="11983205" y="1062001"/>
                  </a:lnTo>
                  <a:lnTo>
                    <a:pt x="11985746" y="1007529"/>
                  </a:lnTo>
                  <a:lnTo>
                    <a:pt x="11984415" y="964248"/>
                  </a:lnTo>
                  <a:lnTo>
                    <a:pt x="11980423" y="923447"/>
                  </a:lnTo>
                  <a:lnTo>
                    <a:pt x="11973769" y="885127"/>
                  </a:lnTo>
                  <a:lnTo>
                    <a:pt x="11952960" y="816289"/>
                  </a:lnTo>
                  <a:lnTo>
                    <a:pt x="11924893" y="759911"/>
                  </a:lnTo>
                  <a:lnTo>
                    <a:pt x="11769916" y="642651"/>
                  </a:lnTo>
                  <a:lnTo>
                    <a:pt x="11737220" y="664972"/>
                  </a:lnTo>
                  <a:lnTo>
                    <a:pt x="11707852" y="693221"/>
                  </a:lnTo>
                  <a:lnTo>
                    <a:pt x="11681811" y="727398"/>
                  </a:lnTo>
                  <a:lnTo>
                    <a:pt x="11659097" y="767503"/>
                  </a:lnTo>
                  <a:lnTo>
                    <a:pt x="11640678" y="812387"/>
                  </a:lnTo>
                  <a:lnTo>
                    <a:pt x="11627521" y="860900"/>
                  </a:lnTo>
                  <a:lnTo>
                    <a:pt x="11619627" y="913043"/>
                  </a:lnTo>
                  <a:lnTo>
                    <a:pt x="11616995" y="968815"/>
                  </a:lnTo>
                  <a:lnTo>
                    <a:pt x="11618326" y="1011461"/>
                  </a:lnTo>
                  <a:lnTo>
                    <a:pt x="11622319" y="1051324"/>
                  </a:lnTo>
                  <a:lnTo>
                    <a:pt x="11638288" y="1122703"/>
                  </a:lnTo>
                  <a:lnTo>
                    <a:pt x="11662969" y="1182710"/>
                  </a:lnTo>
                  <a:lnTo>
                    <a:pt x="11694423" y="1231102"/>
                  </a:lnTo>
                  <a:close/>
                </a:path>
                <a:path w="14119860" h="1955164">
                  <a:moveTo>
                    <a:pt x="13475256" y="1357890"/>
                  </a:moveTo>
                  <a:lnTo>
                    <a:pt x="13569137" y="1343372"/>
                  </a:lnTo>
                  <a:lnTo>
                    <a:pt x="13594301" y="1439189"/>
                  </a:lnTo>
                  <a:lnTo>
                    <a:pt x="13235229" y="1494357"/>
                  </a:lnTo>
                  <a:lnTo>
                    <a:pt x="13200266" y="1472217"/>
                  </a:lnTo>
                  <a:lnTo>
                    <a:pt x="13172804" y="1442577"/>
                  </a:lnTo>
                  <a:lnTo>
                    <a:pt x="13151632" y="1410033"/>
                  </a:lnTo>
                  <a:lnTo>
                    <a:pt x="13135542" y="1379183"/>
                  </a:lnTo>
                  <a:lnTo>
                    <a:pt x="13135542" y="1333694"/>
                  </a:lnTo>
                  <a:lnTo>
                    <a:pt x="12818087" y="1494357"/>
                  </a:lnTo>
                  <a:lnTo>
                    <a:pt x="12772901" y="1486735"/>
                  </a:lnTo>
                  <a:lnTo>
                    <a:pt x="12736637" y="1473427"/>
                  </a:lnTo>
                  <a:lnTo>
                    <a:pt x="12698648" y="1455038"/>
                  </a:lnTo>
                  <a:lnTo>
                    <a:pt x="12659874" y="1431961"/>
                  </a:lnTo>
                  <a:lnTo>
                    <a:pt x="12622854" y="1405103"/>
                  </a:lnTo>
                  <a:lnTo>
                    <a:pt x="12588526" y="1374797"/>
                  </a:lnTo>
                  <a:lnTo>
                    <a:pt x="12559975" y="1342132"/>
                  </a:lnTo>
                  <a:lnTo>
                    <a:pt x="12538197" y="1307502"/>
                  </a:lnTo>
                  <a:lnTo>
                    <a:pt x="12523862" y="1254330"/>
                  </a:lnTo>
                  <a:lnTo>
                    <a:pt x="12523862" y="682332"/>
                  </a:lnTo>
                  <a:lnTo>
                    <a:pt x="12389330" y="692011"/>
                  </a:lnTo>
                  <a:lnTo>
                    <a:pt x="12370942" y="623294"/>
                  </a:lnTo>
                  <a:lnTo>
                    <a:pt x="12714527" y="480052"/>
                  </a:lnTo>
                  <a:lnTo>
                    <a:pt x="12829702" y="541994"/>
                  </a:lnTo>
                  <a:lnTo>
                    <a:pt x="12829702" y="1171096"/>
                  </a:lnTo>
                  <a:lnTo>
                    <a:pt x="12829702" y="1180129"/>
                  </a:lnTo>
                  <a:lnTo>
                    <a:pt x="12958425" y="1321112"/>
                  </a:lnTo>
                  <a:lnTo>
                    <a:pt x="13135542" y="1234973"/>
                  </a:lnTo>
                  <a:lnTo>
                    <a:pt x="13135542" y="682332"/>
                  </a:lnTo>
                  <a:lnTo>
                    <a:pt x="13001010" y="692011"/>
                  </a:lnTo>
                  <a:lnTo>
                    <a:pt x="12982622" y="623294"/>
                  </a:lnTo>
                  <a:lnTo>
                    <a:pt x="13325239" y="480052"/>
                  </a:lnTo>
                  <a:lnTo>
                    <a:pt x="13441381" y="541994"/>
                  </a:lnTo>
                  <a:lnTo>
                    <a:pt x="13441381" y="1192388"/>
                  </a:lnTo>
                  <a:lnTo>
                    <a:pt x="13441048" y="1201220"/>
                  </a:lnTo>
                  <a:lnTo>
                    <a:pt x="13441018" y="1211261"/>
                  </a:lnTo>
                  <a:lnTo>
                    <a:pt x="13444043" y="1261347"/>
                  </a:lnTo>
                  <a:lnTo>
                    <a:pt x="13450002" y="1301271"/>
                  </a:lnTo>
                  <a:lnTo>
                    <a:pt x="13462372" y="1343372"/>
                  </a:lnTo>
                  <a:lnTo>
                    <a:pt x="13470599" y="1354987"/>
                  </a:lnTo>
                  <a:lnTo>
                    <a:pt x="13475256" y="1357890"/>
                  </a:lnTo>
                  <a:close/>
                </a:path>
                <a:path w="14119860" h="1955164">
                  <a:moveTo>
                    <a:pt x="13709466" y="100656"/>
                  </a:moveTo>
                  <a:lnTo>
                    <a:pt x="14107252" y="77427"/>
                  </a:lnTo>
                  <a:lnTo>
                    <a:pt x="13984335" y="993979"/>
                  </a:lnTo>
                  <a:lnTo>
                    <a:pt x="13817865" y="1017208"/>
                  </a:lnTo>
                  <a:lnTo>
                    <a:pt x="13709466" y="100656"/>
                  </a:lnTo>
                  <a:close/>
                </a:path>
                <a:path w="14119860" h="1955164">
                  <a:moveTo>
                    <a:pt x="13846900" y="1505971"/>
                  </a:moveTo>
                  <a:lnTo>
                    <a:pt x="13724951" y="1245620"/>
                  </a:lnTo>
                  <a:lnTo>
                    <a:pt x="13999820" y="1112057"/>
                  </a:lnTo>
                  <a:lnTo>
                    <a:pt x="14119833" y="1371440"/>
                  </a:lnTo>
                  <a:lnTo>
                    <a:pt x="13846900" y="1505971"/>
                  </a:lnTo>
                  <a:close/>
                </a:path>
              </a:pathLst>
            </a:custGeom>
            <a:ln w="74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88112"/>
              <a:ext cx="9145674" cy="649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199" y="0"/>
              <a:ext cx="7702334" cy="418928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3640" y="0"/>
              <a:ext cx="7134358" cy="38664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7538" y="2547238"/>
              <a:ext cx="6648449" cy="77397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560686" cy="33657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1496" y="4507579"/>
              <a:ext cx="7667624" cy="5779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D3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03364" y="268799"/>
            <a:ext cx="991235" cy="1186815"/>
          </a:xfrm>
          <a:custGeom>
            <a:avLst/>
            <a:gdLst/>
            <a:ahLst/>
            <a:cxnLst/>
            <a:rect l="l" t="t" r="r" b="b"/>
            <a:pathLst>
              <a:path w="991235" h="1186815">
                <a:moveTo>
                  <a:pt x="176431" y="1156877"/>
                </a:moveTo>
                <a:lnTo>
                  <a:pt x="25780" y="1171379"/>
                </a:lnTo>
                <a:lnTo>
                  <a:pt x="45115" y="1090816"/>
                </a:lnTo>
                <a:lnTo>
                  <a:pt x="158708" y="1078732"/>
                </a:lnTo>
                <a:lnTo>
                  <a:pt x="158708" y="255383"/>
                </a:lnTo>
                <a:lnTo>
                  <a:pt x="37864" y="282774"/>
                </a:lnTo>
                <a:lnTo>
                  <a:pt x="0" y="208656"/>
                </a:lnTo>
                <a:lnTo>
                  <a:pt x="368976" y="0"/>
                </a:lnTo>
                <a:lnTo>
                  <a:pt x="451955" y="33030"/>
                </a:lnTo>
                <a:lnTo>
                  <a:pt x="451955" y="1043284"/>
                </a:lnTo>
                <a:lnTo>
                  <a:pt x="588106" y="1091622"/>
                </a:lnTo>
                <a:lnTo>
                  <a:pt x="563937" y="1156877"/>
                </a:lnTo>
                <a:lnTo>
                  <a:pt x="176431" y="1156877"/>
                </a:lnTo>
                <a:close/>
              </a:path>
              <a:path w="991235" h="1186815">
                <a:moveTo>
                  <a:pt x="763728" y="1186685"/>
                </a:moveTo>
                <a:lnTo>
                  <a:pt x="662219" y="969972"/>
                </a:lnTo>
                <a:lnTo>
                  <a:pt x="890211" y="858796"/>
                </a:lnTo>
                <a:lnTo>
                  <a:pt x="990914" y="1074704"/>
                </a:lnTo>
                <a:lnTo>
                  <a:pt x="763728" y="1186685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959717" y="201932"/>
            <a:ext cx="4792345" cy="1243965"/>
          </a:xfrm>
          <a:custGeom>
            <a:avLst/>
            <a:gdLst/>
            <a:ahLst/>
            <a:cxnLst/>
            <a:rect l="l" t="t" r="r" b="b"/>
            <a:pathLst>
              <a:path w="4792345" h="1243965">
                <a:moveTo>
                  <a:pt x="783067" y="617914"/>
                </a:moveTo>
                <a:lnTo>
                  <a:pt x="839477" y="629692"/>
                </a:lnTo>
                <a:lnTo>
                  <a:pt x="889474" y="645047"/>
                </a:lnTo>
                <a:lnTo>
                  <a:pt x="933059" y="663980"/>
                </a:lnTo>
                <a:lnTo>
                  <a:pt x="970230" y="686489"/>
                </a:lnTo>
                <a:lnTo>
                  <a:pt x="1000989" y="712575"/>
                </a:lnTo>
                <a:lnTo>
                  <a:pt x="1031124" y="749155"/>
                </a:lnTo>
                <a:lnTo>
                  <a:pt x="1052650" y="789210"/>
                </a:lnTo>
                <a:lnTo>
                  <a:pt x="1065565" y="832739"/>
                </a:lnTo>
                <a:lnTo>
                  <a:pt x="1069870" y="879742"/>
                </a:lnTo>
                <a:lnTo>
                  <a:pt x="1067805" y="912496"/>
                </a:lnTo>
                <a:lnTo>
                  <a:pt x="1051290" y="976342"/>
                </a:lnTo>
                <a:lnTo>
                  <a:pt x="1018511" y="1037443"/>
                </a:lnTo>
                <a:lnTo>
                  <a:pt x="970979" y="1092629"/>
                </a:lnTo>
                <a:lnTo>
                  <a:pt x="941776" y="1117804"/>
                </a:lnTo>
                <a:lnTo>
                  <a:pt x="909148" y="1140916"/>
                </a:lnTo>
                <a:lnTo>
                  <a:pt x="873297" y="1161510"/>
                </a:lnTo>
                <a:lnTo>
                  <a:pt x="834225" y="1179586"/>
                </a:lnTo>
                <a:lnTo>
                  <a:pt x="791929" y="1195144"/>
                </a:lnTo>
                <a:lnTo>
                  <a:pt x="746613" y="1207657"/>
                </a:lnTo>
                <a:lnTo>
                  <a:pt x="698477" y="1216594"/>
                </a:lnTo>
                <a:lnTo>
                  <a:pt x="647521" y="1221957"/>
                </a:lnTo>
                <a:lnTo>
                  <a:pt x="593745" y="1223744"/>
                </a:lnTo>
                <a:lnTo>
                  <a:pt x="145012" y="1223744"/>
                </a:lnTo>
                <a:lnTo>
                  <a:pt x="3222" y="1238246"/>
                </a:lnTo>
                <a:lnTo>
                  <a:pt x="21752" y="1157683"/>
                </a:lnTo>
                <a:lnTo>
                  <a:pt x="128094" y="1145599"/>
                </a:lnTo>
                <a:lnTo>
                  <a:pt x="128094" y="197378"/>
                </a:lnTo>
                <a:lnTo>
                  <a:pt x="0" y="149040"/>
                </a:lnTo>
                <a:lnTo>
                  <a:pt x="22557" y="83785"/>
                </a:lnTo>
                <a:lnTo>
                  <a:pt x="128094" y="83785"/>
                </a:lnTo>
                <a:lnTo>
                  <a:pt x="735535" y="62033"/>
                </a:lnTo>
                <a:lnTo>
                  <a:pt x="776018" y="77616"/>
                </a:lnTo>
                <a:lnTo>
                  <a:pt x="813681" y="94560"/>
                </a:lnTo>
                <a:lnTo>
                  <a:pt x="848524" y="112863"/>
                </a:lnTo>
                <a:lnTo>
                  <a:pt x="909450" y="153723"/>
                </a:lnTo>
                <a:lnTo>
                  <a:pt x="956982" y="201255"/>
                </a:lnTo>
                <a:lnTo>
                  <a:pt x="990415" y="255962"/>
                </a:lnTo>
                <a:lnTo>
                  <a:pt x="1007333" y="319808"/>
                </a:lnTo>
                <a:lnTo>
                  <a:pt x="1009448" y="355280"/>
                </a:lnTo>
                <a:lnTo>
                  <a:pt x="1008265" y="374137"/>
                </a:lnTo>
                <a:lnTo>
                  <a:pt x="998799" y="411397"/>
                </a:lnTo>
                <a:lnTo>
                  <a:pt x="980219" y="447952"/>
                </a:lnTo>
                <a:lnTo>
                  <a:pt x="954640" y="483198"/>
                </a:lnTo>
                <a:lnTo>
                  <a:pt x="922743" y="516959"/>
                </a:lnTo>
                <a:lnTo>
                  <a:pt x="886489" y="548781"/>
                </a:lnTo>
                <a:lnTo>
                  <a:pt x="846510" y="578489"/>
                </a:lnTo>
                <a:lnTo>
                  <a:pt x="804618" y="605477"/>
                </a:lnTo>
                <a:lnTo>
                  <a:pt x="783067" y="617914"/>
                </a:lnTo>
                <a:close/>
              </a:path>
              <a:path w="4792345" h="1243965">
                <a:moveTo>
                  <a:pt x="688809" y="227186"/>
                </a:moveTo>
                <a:lnTo>
                  <a:pt x="552658" y="150651"/>
                </a:lnTo>
                <a:lnTo>
                  <a:pt x="420536" y="169181"/>
                </a:lnTo>
                <a:lnTo>
                  <a:pt x="420536" y="580050"/>
                </a:lnTo>
                <a:lnTo>
                  <a:pt x="576827" y="606635"/>
                </a:lnTo>
                <a:lnTo>
                  <a:pt x="584884" y="606635"/>
                </a:lnTo>
                <a:lnTo>
                  <a:pt x="615925" y="583373"/>
                </a:lnTo>
                <a:lnTo>
                  <a:pt x="649434" y="548227"/>
                </a:lnTo>
                <a:lnTo>
                  <a:pt x="679897" y="503968"/>
                </a:lnTo>
                <a:lnTo>
                  <a:pt x="703311" y="452761"/>
                </a:lnTo>
                <a:lnTo>
                  <a:pt x="712978" y="415702"/>
                </a:lnTo>
                <a:lnTo>
                  <a:pt x="716200" y="377032"/>
                </a:lnTo>
                <a:lnTo>
                  <a:pt x="715999" y="364293"/>
                </a:lnTo>
                <a:lnTo>
                  <a:pt x="712978" y="323055"/>
                </a:lnTo>
                <a:lnTo>
                  <a:pt x="706558" y="281138"/>
                </a:lnTo>
                <a:lnTo>
                  <a:pt x="693064" y="235167"/>
                </a:lnTo>
                <a:lnTo>
                  <a:pt x="688809" y="227186"/>
                </a:lnTo>
                <a:close/>
              </a:path>
              <a:path w="4792345" h="1243965">
                <a:moveTo>
                  <a:pt x="420536" y="1125458"/>
                </a:moveTo>
                <a:lnTo>
                  <a:pt x="598579" y="1158489"/>
                </a:lnTo>
                <a:lnTo>
                  <a:pt x="638181" y="1145825"/>
                </a:lnTo>
                <a:lnTo>
                  <a:pt x="673200" y="1127975"/>
                </a:lnTo>
                <a:lnTo>
                  <a:pt x="703638" y="1104940"/>
                </a:lnTo>
                <a:lnTo>
                  <a:pt x="729493" y="1076718"/>
                </a:lnTo>
                <a:lnTo>
                  <a:pt x="750112" y="1043007"/>
                </a:lnTo>
                <a:lnTo>
                  <a:pt x="764840" y="1003506"/>
                </a:lnTo>
                <a:lnTo>
                  <a:pt x="773677" y="958215"/>
                </a:lnTo>
                <a:lnTo>
                  <a:pt x="776622" y="907133"/>
                </a:lnTo>
                <a:lnTo>
                  <a:pt x="775112" y="875865"/>
                </a:lnTo>
                <a:lnTo>
                  <a:pt x="763027" y="821485"/>
                </a:lnTo>
                <a:lnTo>
                  <a:pt x="739236" y="777705"/>
                </a:lnTo>
                <a:lnTo>
                  <a:pt x="706004" y="742862"/>
                </a:lnTo>
                <a:lnTo>
                  <a:pt x="664061" y="716427"/>
                </a:lnTo>
                <a:lnTo>
                  <a:pt x="615523" y="696890"/>
                </a:lnTo>
                <a:lnTo>
                  <a:pt x="420536" y="687198"/>
                </a:lnTo>
                <a:lnTo>
                  <a:pt x="420536" y="1125458"/>
                </a:lnTo>
                <a:close/>
              </a:path>
              <a:path w="4792345" h="1243965">
                <a:moveTo>
                  <a:pt x="1628160" y="556687"/>
                </a:moveTo>
                <a:lnTo>
                  <a:pt x="1537124" y="615497"/>
                </a:lnTo>
                <a:lnTo>
                  <a:pt x="1537124" y="1110151"/>
                </a:lnTo>
                <a:lnTo>
                  <a:pt x="1665219" y="1158489"/>
                </a:lnTo>
                <a:lnTo>
                  <a:pt x="1642661" y="1222939"/>
                </a:lnTo>
                <a:lnTo>
                  <a:pt x="1299465" y="1224550"/>
                </a:lnTo>
                <a:lnTo>
                  <a:pt x="1157675" y="1239857"/>
                </a:lnTo>
                <a:lnTo>
                  <a:pt x="1176204" y="1159294"/>
                </a:lnTo>
                <a:lnTo>
                  <a:pt x="1282547" y="1146404"/>
                </a:lnTo>
                <a:lnTo>
                  <a:pt x="1282547" y="568771"/>
                </a:lnTo>
                <a:lnTo>
                  <a:pt x="1169759" y="577633"/>
                </a:lnTo>
                <a:lnTo>
                  <a:pt x="1154452" y="519628"/>
                </a:lnTo>
                <a:lnTo>
                  <a:pt x="1440449" y="400395"/>
                </a:lnTo>
                <a:lnTo>
                  <a:pt x="1537124" y="452761"/>
                </a:lnTo>
                <a:lnTo>
                  <a:pt x="1537124" y="536546"/>
                </a:lnTo>
                <a:lnTo>
                  <a:pt x="1736919" y="400395"/>
                </a:lnTo>
                <a:lnTo>
                  <a:pt x="1777780" y="411045"/>
                </a:lnTo>
                <a:lnTo>
                  <a:pt x="1819823" y="429876"/>
                </a:lnTo>
                <a:lnTo>
                  <a:pt x="1867154" y="457469"/>
                </a:lnTo>
                <a:lnTo>
                  <a:pt x="1892405" y="474513"/>
                </a:lnTo>
                <a:lnTo>
                  <a:pt x="1767533" y="666252"/>
                </a:lnTo>
                <a:lnTo>
                  <a:pt x="1754643" y="653890"/>
                </a:lnTo>
                <a:lnTo>
                  <a:pt x="1742559" y="642586"/>
                </a:lnTo>
                <a:lnTo>
                  <a:pt x="1710661" y="614616"/>
                </a:lnTo>
                <a:lnTo>
                  <a:pt x="1679317" y="590523"/>
                </a:lnTo>
                <a:lnTo>
                  <a:pt x="1642535" y="565750"/>
                </a:lnTo>
                <a:lnTo>
                  <a:pt x="1628160" y="556687"/>
                </a:lnTo>
                <a:close/>
              </a:path>
              <a:path w="4792345" h="1243965">
                <a:moveTo>
                  <a:pt x="2660160" y="1130292"/>
                </a:moveTo>
                <a:lnTo>
                  <a:pt x="2738306" y="1118207"/>
                </a:lnTo>
                <a:lnTo>
                  <a:pt x="2759252" y="1197964"/>
                </a:lnTo>
                <a:lnTo>
                  <a:pt x="2460365" y="1243885"/>
                </a:lnTo>
                <a:lnTo>
                  <a:pt x="2419052" y="1213900"/>
                </a:lnTo>
                <a:lnTo>
                  <a:pt x="2390779" y="1173695"/>
                </a:lnTo>
                <a:lnTo>
                  <a:pt x="2377386" y="1148015"/>
                </a:lnTo>
                <a:lnTo>
                  <a:pt x="2377386" y="1117402"/>
                </a:lnTo>
                <a:lnTo>
                  <a:pt x="2111530" y="1243885"/>
                </a:lnTo>
                <a:lnTo>
                  <a:pt x="2073640" y="1226665"/>
                </a:lnTo>
                <a:lnTo>
                  <a:pt x="2039729" y="1205618"/>
                </a:lnTo>
                <a:lnTo>
                  <a:pt x="2009795" y="1180744"/>
                </a:lnTo>
                <a:lnTo>
                  <a:pt x="1983838" y="1152043"/>
                </a:lnTo>
                <a:lnTo>
                  <a:pt x="1962867" y="1119718"/>
                </a:lnTo>
                <a:lnTo>
                  <a:pt x="1947887" y="1083968"/>
                </a:lnTo>
                <a:lnTo>
                  <a:pt x="1938899" y="1044795"/>
                </a:lnTo>
                <a:lnTo>
                  <a:pt x="1935903" y="1002197"/>
                </a:lnTo>
                <a:lnTo>
                  <a:pt x="1936080" y="995224"/>
                </a:lnTo>
                <a:lnTo>
                  <a:pt x="1942650" y="955169"/>
                </a:lnTo>
                <a:lnTo>
                  <a:pt x="2377386" y="801597"/>
                </a:lnTo>
                <a:lnTo>
                  <a:pt x="2377386" y="646917"/>
                </a:lnTo>
                <a:lnTo>
                  <a:pt x="2349969" y="612929"/>
                </a:lnTo>
                <a:lnTo>
                  <a:pt x="2312634" y="583574"/>
                </a:lnTo>
                <a:lnTo>
                  <a:pt x="2270288" y="559380"/>
                </a:lnTo>
                <a:lnTo>
                  <a:pt x="2227540" y="542991"/>
                </a:lnTo>
                <a:lnTo>
                  <a:pt x="2176785" y="560715"/>
                </a:lnTo>
                <a:lnTo>
                  <a:pt x="2186528" y="615472"/>
                </a:lnTo>
                <a:lnTo>
                  <a:pt x="2195591" y="653185"/>
                </a:lnTo>
                <a:lnTo>
                  <a:pt x="2210621" y="704922"/>
                </a:lnTo>
                <a:lnTo>
                  <a:pt x="2027745" y="779845"/>
                </a:lnTo>
                <a:lnTo>
                  <a:pt x="1943959" y="557492"/>
                </a:lnTo>
                <a:lnTo>
                  <a:pt x="1943154" y="555881"/>
                </a:lnTo>
                <a:lnTo>
                  <a:pt x="2341133" y="399590"/>
                </a:lnTo>
                <a:lnTo>
                  <a:pt x="2388262" y="413688"/>
                </a:lnTo>
                <a:lnTo>
                  <a:pt x="2436751" y="432872"/>
                </a:lnTo>
                <a:lnTo>
                  <a:pt x="2472223" y="450218"/>
                </a:lnTo>
                <a:lnTo>
                  <a:pt x="2507872" y="471366"/>
                </a:lnTo>
                <a:lnTo>
                  <a:pt x="2542891" y="496441"/>
                </a:lnTo>
                <a:lnTo>
                  <a:pt x="2574714" y="526048"/>
                </a:lnTo>
                <a:lnTo>
                  <a:pt x="2602508" y="560337"/>
                </a:lnTo>
                <a:lnTo>
                  <a:pt x="2623857" y="599611"/>
                </a:lnTo>
                <a:lnTo>
                  <a:pt x="2631964" y="621137"/>
                </a:lnTo>
                <a:lnTo>
                  <a:pt x="2631964" y="992530"/>
                </a:lnTo>
                <a:lnTo>
                  <a:pt x="2631687" y="999881"/>
                </a:lnTo>
                <a:lnTo>
                  <a:pt x="2631661" y="1008239"/>
                </a:lnTo>
                <a:lnTo>
                  <a:pt x="2634179" y="1049931"/>
                </a:lnTo>
                <a:lnTo>
                  <a:pt x="2641329" y="1093233"/>
                </a:lnTo>
                <a:lnTo>
                  <a:pt x="2654790" y="1128143"/>
                </a:lnTo>
                <a:lnTo>
                  <a:pt x="2660160" y="1130292"/>
                </a:lnTo>
                <a:close/>
              </a:path>
              <a:path w="4792345" h="1243965">
                <a:moveTo>
                  <a:pt x="2246069" y="1097261"/>
                </a:moveTo>
                <a:lnTo>
                  <a:pt x="2377386" y="1050535"/>
                </a:lnTo>
                <a:lnTo>
                  <a:pt x="2377386" y="863630"/>
                </a:lnTo>
                <a:lnTo>
                  <a:pt x="2198537" y="932913"/>
                </a:lnTo>
                <a:lnTo>
                  <a:pt x="2184842" y="984473"/>
                </a:lnTo>
                <a:lnTo>
                  <a:pt x="2185496" y="1000662"/>
                </a:lnTo>
                <a:lnTo>
                  <a:pt x="2195315" y="1040464"/>
                </a:lnTo>
                <a:lnTo>
                  <a:pt x="2220289" y="1075912"/>
                </a:lnTo>
                <a:lnTo>
                  <a:pt x="2246069" y="1097261"/>
                </a:lnTo>
                <a:close/>
              </a:path>
              <a:path w="4792345" h="1243965">
                <a:moveTo>
                  <a:pt x="3702633" y="600190"/>
                </a:moveTo>
                <a:lnTo>
                  <a:pt x="3702633" y="1110151"/>
                </a:lnTo>
                <a:lnTo>
                  <a:pt x="3805753" y="1158489"/>
                </a:lnTo>
                <a:lnTo>
                  <a:pt x="3787224" y="1223744"/>
                </a:lnTo>
                <a:lnTo>
                  <a:pt x="3464168" y="1223744"/>
                </a:lnTo>
                <a:lnTo>
                  <a:pt x="3376355" y="1228578"/>
                </a:lnTo>
                <a:lnTo>
                  <a:pt x="3388439" y="1156877"/>
                </a:lnTo>
                <a:lnTo>
                  <a:pt x="3448861" y="1145599"/>
                </a:lnTo>
                <a:lnTo>
                  <a:pt x="3448861" y="669474"/>
                </a:lnTo>
                <a:lnTo>
                  <a:pt x="3448861" y="661955"/>
                </a:lnTo>
                <a:lnTo>
                  <a:pt x="3341713" y="544602"/>
                </a:lnTo>
                <a:lnTo>
                  <a:pt x="3194283" y="615497"/>
                </a:lnTo>
                <a:lnTo>
                  <a:pt x="3194283" y="1134320"/>
                </a:lnTo>
                <a:lnTo>
                  <a:pt x="3279680" y="1160100"/>
                </a:lnTo>
                <a:lnTo>
                  <a:pt x="3264373" y="1223744"/>
                </a:lnTo>
                <a:lnTo>
                  <a:pt x="2954207" y="1223744"/>
                </a:lnTo>
                <a:lnTo>
                  <a:pt x="2831752" y="1238246"/>
                </a:lnTo>
                <a:lnTo>
                  <a:pt x="2847059" y="1157683"/>
                </a:lnTo>
                <a:lnTo>
                  <a:pt x="2939706" y="1145599"/>
                </a:lnTo>
                <a:lnTo>
                  <a:pt x="2939706" y="567965"/>
                </a:lnTo>
                <a:lnTo>
                  <a:pt x="2826919" y="576827"/>
                </a:lnTo>
                <a:lnTo>
                  <a:pt x="2811611" y="519628"/>
                </a:lnTo>
                <a:lnTo>
                  <a:pt x="3097608" y="400395"/>
                </a:lnTo>
                <a:lnTo>
                  <a:pt x="3194283" y="451955"/>
                </a:lnTo>
                <a:lnTo>
                  <a:pt x="3194283" y="534129"/>
                </a:lnTo>
                <a:lnTo>
                  <a:pt x="3457723" y="400395"/>
                </a:lnTo>
                <a:lnTo>
                  <a:pt x="3495335" y="406740"/>
                </a:lnTo>
                <a:lnTo>
                  <a:pt x="3541307" y="424967"/>
                </a:lnTo>
                <a:lnTo>
                  <a:pt x="3589996" y="452333"/>
                </a:lnTo>
                <a:lnTo>
                  <a:pt x="3621013" y="474689"/>
                </a:lnTo>
                <a:lnTo>
                  <a:pt x="3649613" y="499915"/>
                </a:lnTo>
                <a:lnTo>
                  <a:pt x="3683298" y="541380"/>
                </a:lnTo>
                <a:lnTo>
                  <a:pt x="3701122" y="585337"/>
                </a:lnTo>
                <a:lnTo>
                  <a:pt x="3702633" y="600190"/>
                </a:lnTo>
                <a:close/>
              </a:path>
              <a:path w="4792345" h="1243965">
                <a:moveTo>
                  <a:pt x="4687100" y="1130292"/>
                </a:moveTo>
                <a:lnTo>
                  <a:pt x="4791830" y="1110957"/>
                </a:lnTo>
                <a:lnTo>
                  <a:pt x="4780552" y="1197964"/>
                </a:lnTo>
                <a:lnTo>
                  <a:pt x="4487304" y="1243885"/>
                </a:lnTo>
                <a:lnTo>
                  <a:pt x="4446218" y="1213900"/>
                </a:lnTo>
                <a:lnTo>
                  <a:pt x="4418423" y="1173695"/>
                </a:lnTo>
                <a:lnTo>
                  <a:pt x="4405131" y="1148015"/>
                </a:lnTo>
                <a:lnTo>
                  <a:pt x="4405131" y="1118207"/>
                </a:lnTo>
                <a:lnTo>
                  <a:pt x="4160221" y="1243885"/>
                </a:lnTo>
                <a:lnTo>
                  <a:pt x="4091440" y="1217702"/>
                </a:lnTo>
                <a:lnTo>
                  <a:pt x="4030112" y="1187491"/>
                </a:lnTo>
                <a:lnTo>
                  <a:pt x="3973416" y="1152245"/>
                </a:lnTo>
                <a:lnTo>
                  <a:pt x="3918533" y="1110957"/>
                </a:lnTo>
                <a:lnTo>
                  <a:pt x="3900507" y="1061612"/>
                </a:lnTo>
                <a:lnTo>
                  <a:pt x="3885100" y="1005420"/>
                </a:lnTo>
                <a:lnTo>
                  <a:pt x="3874526" y="942581"/>
                </a:lnTo>
                <a:lnTo>
                  <a:pt x="3871001" y="873297"/>
                </a:lnTo>
                <a:lnTo>
                  <a:pt x="3872663" y="832940"/>
                </a:lnTo>
                <a:lnTo>
                  <a:pt x="3877648" y="794044"/>
                </a:lnTo>
                <a:lnTo>
                  <a:pt x="3885956" y="756607"/>
                </a:lnTo>
                <a:lnTo>
                  <a:pt x="3912214" y="686266"/>
                </a:lnTo>
                <a:lnTo>
                  <a:pt x="3949474" y="622823"/>
                </a:lnTo>
                <a:lnTo>
                  <a:pt x="3997006" y="566480"/>
                </a:lnTo>
                <a:lnTo>
                  <a:pt x="4052393" y="517538"/>
                </a:lnTo>
                <a:lnTo>
                  <a:pt x="4114980" y="476174"/>
                </a:lnTo>
                <a:lnTo>
                  <a:pt x="4183257" y="443144"/>
                </a:lnTo>
                <a:lnTo>
                  <a:pt x="4219434" y="429801"/>
                </a:lnTo>
                <a:lnTo>
                  <a:pt x="4256568" y="418698"/>
                </a:lnTo>
                <a:lnTo>
                  <a:pt x="4294256" y="409962"/>
                </a:lnTo>
                <a:lnTo>
                  <a:pt x="4332498" y="403593"/>
                </a:lnTo>
                <a:lnTo>
                  <a:pt x="4371295" y="399590"/>
                </a:lnTo>
                <a:lnTo>
                  <a:pt x="4405131" y="415702"/>
                </a:lnTo>
                <a:lnTo>
                  <a:pt x="4405131" y="168375"/>
                </a:lnTo>
                <a:lnTo>
                  <a:pt x="4292343" y="177237"/>
                </a:lnTo>
                <a:lnTo>
                  <a:pt x="4277036" y="119232"/>
                </a:lnTo>
                <a:lnTo>
                  <a:pt x="4563033" y="0"/>
                </a:lnTo>
                <a:lnTo>
                  <a:pt x="4659708" y="52365"/>
                </a:lnTo>
                <a:lnTo>
                  <a:pt x="4659708" y="982057"/>
                </a:lnTo>
                <a:lnTo>
                  <a:pt x="4659784" y="992001"/>
                </a:lnTo>
                <a:lnTo>
                  <a:pt x="4661647" y="1036990"/>
                </a:lnTo>
                <a:lnTo>
                  <a:pt x="4667085" y="1082936"/>
                </a:lnTo>
                <a:lnTo>
                  <a:pt x="4677298" y="1121698"/>
                </a:lnTo>
                <a:lnTo>
                  <a:pt x="4681728" y="1128143"/>
                </a:lnTo>
                <a:lnTo>
                  <a:pt x="4687100" y="1130292"/>
                </a:lnTo>
                <a:close/>
              </a:path>
              <a:path w="4792345" h="1243965">
                <a:moveTo>
                  <a:pt x="4153776" y="1011059"/>
                </a:moveTo>
                <a:lnTo>
                  <a:pt x="4276231" y="1100484"/>
                </a:lnTo>
                <a:lnTo>
                  <a:pt x="4405131" y="1037645"/>
                </a:lnTo>
                <a:lnTo>
                  <a:pt x="4405131" y="620331"/>
                </a:lnTo>
                <a:lnTo>
                  <a:pt x="4258507" y="522045"/>
                </a:lnTo>
                <a:lnTo>
                  <a:pt x="4242596" y="532770"/>
                </a:lnTo>
                <a:lnTo>
                  <a:pt x="4211982" y="560564"/>
                </a:lnTo>
                <a:lnTo>
                  <a:pt x="4183458" y="597144"/>
                </a:lnTo>
                <a:lnTo>
                  <a:pt x="4159893" y="644474"/>
                </a:lnTo>
                <a:lnTo>
                  <a:pt x="4142220" y="703235"/>
                </a:lnTo>
                <a:lnTo>
                  <a:pt x="4133157" y="775540"/>
                </a:lnTo>
                <a:lnTo>
                  <a:pt x="4132024" y="816903"/>
                </a:lnTo>
                <a:lnTo>
                  <a:pt x="4132351" y="840644"/>
                </a:lnTo>
                <a:lnTo>
                  <a:pt x="4134969" y="890392"/>
                </a:lnTo>
                <a:lnTo>
                  <a:pt x="4140256" y="942103"/>
                </a:lnTo>
                <a:lnTo>
                  <a:pt x="4148514" y="989433"/>
                </a:lnTo>
                <a:lnTo>
                  <a:pt x="4153776" y="1011059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367035" y="201932"/>
            <a:ext cx="4951095" cy="1623060"/>
          </a:xfrm>
          <a:custGeom>
            <a:avLst/>
            <a:gdLst/>
            <a:ahLst/>
            <a:cxnLst/>
            <a:rect l="l" t="t" r="r" b="b"/>
            <a:pathLst>
              <a:path w="4951095" h="1623060">
                <a:moveTo>
                  <a:pt x="259411" y="1243079"/>
                </a:moveTo>
                <a:lnTo>
                  <a:pt x="0" y="1043284"/>
                </a:lnTo>
                <a:lnTo>
                  <a:pt x="207851" y="890215"/>
                </a:lnTo>
                <a:lnTo>
                  <a:pt x="458400" y="1121430"/>
                </a:lnTo>
                <a:lnTo>
                  <a:pt x="484759" y="1119919"/>
                </a:lnTo>
                <a:lnTo>
                  <a:pt x="533701" y="1112669"/>
                </a:lnTo>
                <a:lnTo>
                  <a:pt x="577154" y="1099401"/>
                </a:lnTo>
                <a:lnTo>
                  <a:pt x="612400" y="1077850"/>
                </a:lnTo>
                <a:lnTo>
                  <a:pt x="638407" y="1047388"/>
                </a:lnTo>
                <a:lnTo>
                  <a:pt x="651700" y="1006502"/>
                </a:lnTo>
                <a:lnTo>
                  <a:pt x="653361" y="982057"/>
                </a:lnTo>
                <a:lnTo>
                  <a:pt x="651826" y="958668"/>
                </a:lnTo>
                <a:lnTo>
                  <a:pt x="639540" y="916574"/>
                </a:lnTo>
                <a:lnTo>
                  <a:pt x="614767" y="880095"/>
                </a:lnTo>
                <a:lnTo>
                  <a:pt x="576298" y="845453"/>
                </a:lnTo>
                <a:lnTo>
                  <a:pt x="523757" y="811340"/>
                </a:lnTo>
                <a:lnTo>
                  <a:pt x="456084" y="773677"/>
                </a:lnTo>
                <a:lnTo>
                  <a:pt x="416508" y="753259"/>
                </a:lnTo>
                <a:lnTo>
                  <a:pt x="359308" y="724257"/>
                </a:lnTo>
                <a:lnTo>
                  <a:pt x="332421" y="710158"/>
                </a:lnTo>
                <a:lnTo>
                  <a:pt x="279249" y="679544"/>
                </a:lnTo>
                <a:lnTo>
                  <a:pt x="227387" y="645658"/>
                </a:lnTo>
                <a:lnTo>
                  <a:pt x="179855" y="608196"/>
                </a:lnTo>
                <a:lnTo>
                  <a:pt x="137636" y="567034"/>
                </a:lnTo>
                <a:lnTo>
                  <a:pt x="103598" y="521717"/>
                </a:lnTo>
                <a:lnTo>
                  <a:pt x="78724" y="472121"/>
                </a:lnTo>
                <a:lnTo>
                  <a:pt x="66036" y="417943"/>
                </a:lnTo>
                <a:lnTo>
                  <a:pt x="64450" y="389116"/>
                </a:lnTo>
                <a:lnTo>
                  <a:pt x="67143" y="349314"/>
                </a:lnTo>
                <a:lnTo>
                  <a:pt x="75225" y="312079"/>
                </a:lnTo>
                <a:lnTo>
                  <a:pt x="107550" y="245312"/>
                </a:lnTo>
                <a:lnTo>
                  <a:pt x="159614" y="188919"/>
                </a:lnTo>
                <a:lnTo>
                  <a:pt x="192368" y="164649"/>
                </a:lnTo>
                <a:lnTo>
                  <a:pt x="229603" y="142998"/>
                </a:lnTo>
                <a:lnTo>
                  <a:pt x="270967" y="123940"/>
                </a:lnTo>
                <a:lnTo>
                  <a:pt x="316107" y="107450"/>
                </a:lnTo>
                <a:lnTo>
                  <a:pt x="365023" y="93528"/>
                </a:lnTo>
                <a:lnTo>
                  <a:pt x="417716" y="82173"/>
                </a:lnTo>
                <a:lnTo>
                  <a:pt x="462267" y="74923"/>
                </a:lnTo>
                <a:lnTo>
                  <a:pt x="508591" y="69283"/>
                </a:lnTo>
                <a:lnTo>
                  <a:pt x="556686" y="65255"/>
                </a:lnTo>
                <a:lnTo>
                  <a:pt x="606555" y="62838"/>
                </a:lnTo>
                <a:lnTo>
                  <a:pt x="658195" y="62033"/>
                </a:lnTo>
                <a:lnTo>
                  <a:pt x="910356" y="258605"/>
                </a:lnTo>
                <a:lnTo>
                  <a:pt x="702505" y="410063"/>
                </a:lnTo>
                <a:lnTo>
                  <a:pt x="459206" y="183682"/>
                </a:lnTo>
                <a:lnTo>
                  <a:pt x="445384" y="187685"/>
                </a:lnTo>
                <a:lnTo>
                  <a:pt x="402409" y="209059"/>
                </a:lnTo>
                <a:lnTo>
                  <a:pt x="363513" y="243122"/>
                </a:lnTo>
                <a:lnTo>
                  <a:pt x="337758" y="288413"/>
                </a:lnTo>
                <a:lnTo>
                  <a:pt x="332723" y="324667"/>
                </a:lnTo>
                <a:lnTo>
                  <a:pt x="335240" y="352939"/>
                </a:lnTo>
                <a:lnTo>
                  <a:pt x="355381" y="402686"/>
                </a:lnTo>
                <a:lnTo>
                  <a:pt x="395360" y="444327"/>
                </a:lnTo>
                <a:lnTo>
                  <a:pt x="453365" y="483601"/>
                </a:lnTo>
                <a:lnTo>
                  <a:pt x="489014" y="502710"/>
                </a:lnTo>
                <a:lnTo>
                  <a:pt x="543796" y="530101"/>
                </a:lnTo>
                <a:lnTo>
                  <a:pt x="570055" y="543142"/>
                </a:lnTo>
                <a:lnTo>
                  <a:pt x="596464" y="556485"/>
                </a:lnTo>
                <a:lnTo>
                  <a:pt x="649736" y="584078"/>
                </a:lnTo>
                <a:lnTo>
                  <a:pt x="702001" y="613483"/>
                </a:lnTo>
                <a:lnTo>
                  <a:pt x="751648" y="645305"/>
                </a:lnTo>
                <a:lnTo>
                  <a:pt x="797468" y="679645"/>
                </a:lnTo>
                <a:lnTo>
                  <a:pt x="838252" y="716603"/>
                </a:lnTo>
                <a:lnTo>
                  <a:pt x="872492" y="756582"/>
                </a:lnTo>
                <a:lnTo>
                  <a:pt x="898674" y="799985"/>
                </a:lnTo>
                <a:lnTo>
                  <a:pt x="915290" y="847316"/>
                </a:lnTo>
                <a:lnTo>
                  <a:pt x="920829" y="899077"/>
                </a:lnTo>
                <a:lnTo>
                  <a:pt x="918714" y="933216"/>
                </a:lnTo>
                <a:lnTo>
                  <a:pt x="901796" y="996054"/>
                </a:lnTo>
                <a:lnTo>
                  <a:pt x="868338" y="1051643"/>
                </a:lnTo>
                <a:lnTo>
                  <a:pt x="820604" y="1099980"/>
                </a:lnTo>
                <a:lnTo>
                  <a:pt x="759376" y="1141092"/>
                </a:lnTo>
                <a:lnTo>
                  <a:pt x="724558" y="1158992"/>
                </a:lnTo>
                <a:lnTo>
                  <a:pt x="687072" y="1175130"/>
                </a:lnTo>
                <a:lnTo>
                  <a:pt x="646916" y="1189505"/>
                </a:lnTo>
                <a:lnTo>
                  <a:pt x="604470" y="1202143"/>
                </a:lnTo>
                <a:lnTo>
                  <a:pt x="560110" y="1213070"/>
                </a:lnTo>
                <a:lnTo>
                  <a:pt x="513837" y="1222284"/>
                </a:lnTo>
                <a:lnTo>
                  <a:pt x="465651" y="1229786"/>
                </a:lnTo>
                <a:lnTo>
                  <a:pt x="415903" y="1235602"/>
                </a:lnTo>
                <a:lnTo>
                  <a:pt x="364947" y="1239756"/>
                </a:lnTo>
                <a:lnTo>
                  <a:pt x="312783" y="1242248"/>
                </a:lnTo>
                <a:lnTo>
                  <a:pt x="259411" y="1243079"/>
                </a:lnTo>
                <a:close/>
              </a:path>
              <a:path w="4951095" h="1623060">
                <a:moveTo>
                  <a:pt x="1098865" y="1048118"/>
                </a:moveTo>
                <a:lnTo>
                  <a:pt x="1098865" y="485792"/>
                </a:lnTo>
                <a:lnTo>
                  <a:pt x="993328" y="487403"/>
                </a:lnTo>
                <a:lnTo>
                  <a:pt x="1004607" y="427787"/>
                </a:lnTo>
                <a:lnTo>
                  <a:pt x="1127868" y="382671"/>
                </a:lnTo>
                <a:lnTo>
                  <a:pt x="1225348" y="205434"/>
                </a:lnTo>
                <a:lnTo>
                  <a:pt x="1229779" y="205233"/>
                </a:lnTo>
                <a:lnTo>
                  <a:pt x="1273887" y="209966"/>
                </a:lnTo>
                <a:lnTo>
                  <a:pt x="1319908" y="218324"/>
                </a:lnTo>
                <a:lnTo>
                  <a:pt x="1360693" y="227991"/>
                </a:lnTo>
                <a:lnTo>
                  <a:pt x="1363915" y="229603"/>
                </a:lnTo>
                <a:lnTo>
                  <a:pt x="1353442" y="420536"/>
                </a:lnTo>
                <a:lnTo>
                  <a:pt x="1574989" y="401201"/>
                </a:lnTo>
                <a:lnTo>
                  <a:pt x="1558072" y="496265"/>
                </a:lnTo>
                <a:lnTo>
                  <a:pt x="1353442" y="485792"/>
                </a:lnTo>
                <a:lnTo>
                  <a:pt x="1353442" y="984473"/>
                </a:lnTo>
                <a:lnTo>
                  <a:pt x="1353442" y="990381"/>
                </a:lnTo>
                <a:lnTo>
                  <a:pt x="1353711" y="995886"/>
                </a:lnTo>
                <a:lnTo>
                  <a:pt x="1354248" y="1000989"/>
                </a:lnTo>
                <a:lnTo>
                  <a:pt x="1354785" y="1006091"/>
                </a:lnTo>
                <a:lnTo>
                  <a:pt x="1355860" y="1010791"/>
                </a:lnTo>
                <a:lnTo>
                  <a:pt x="1357471" y="1015087"/>
                </a:lnTo>
                <a:lnTo>
                  <a:pt x="1422726" y="1084371"/>
                </a:lnTo>
                <a:lnTo>
                  <a:pt x="1578212" y="1019921"/>
                </a:lnTo>
                <a:lnTo>
                  <a:pt x="1603186" y="1072287"/>
                </a:lnTo>
                <a:lnTo>
                  <a:pt x="1565725" y="1097261"/>
                </a:lnTo>
                <a:lnTo>
                  <a:pt x="1523807" y="1123242"/>
                </a:lnTo>
                <a:lnTo>
                  <a:pt x="1475696" y="1152043"/>
                </a:lnTo>
                <a:lnTo>
                  <a:pt x="1426654" y="1180845"/>
                </a:lnTo>
                <a:lnTo>
                  <a:pt x="1381639" y="1206826"/>
                </a:lnTo>
                <a:lnTo>
                  <a:pt x="1368221" y="1214505"/>
                </a:lnTo>
                <a:lnTo>
                  <a:pt x="1356161" y="1221428"/>
                </a:lnTo>
                <a:lnTo>
                  <a:pt x="1345462" y="1227596"/>
                </a:lnTo>
                <a:lnTo>
                  <a:pt x="1336122" y="1233009"/>
                </a:lnTo>
                <a:lnTo>
                  <a:pt x="1324574" y="1239722"/>
                </a:lnTo>
                <a:lnTo>
                  <a:pt x="1318801" y="1243348"/>
                </a:lnTo>
                <a:lnTo>
                  <a:pt x="1318801" y="1243885"/>
                </a:lnTo>
                <a:lnTo>
                  <a:pt x="1305307" y="1243104"/>
                </a:lnTo>
                <a:lnTo>
                  <a:pt x="1262407" y="1231398"/>
                </a:lnTo>
                <a:lnTo>
                  <a:pt x="1218148" y="1208135"/>
                </a:lnTo>
                <a:lnTo>
                  <a:pt x="1175903" y="1176514"/>
                </a:lnTo>
                <a:lnTo>
                  <a:pt x="1139549" y="1139078"/>
                </a:lnTo>
                <a:lnTo>
                  <a:pt x="1112963" y="1099275"/>
                </a:lnTo>
                <a:lnTo>
                  <a:pt x="1099746" y="1060378"/>
                </a:lnTo>
                <a:lnTo>
                  <a:pt x="1098865" y="1048118"/>
                </a:lnTo>
                <a:close/>
              </a:path>
              <a:path w="4951095" h="1623060">
                <a:moveTo>
                  <a:pt x="2572349" y="1130292"/>
                </a:moveTo>
                <a:lnTo>
                  <a:pt x="2650494" y="1118207"/>
                </a:lnTo>
                <a:lnTo>
                  <a:pt x="2671441" y="1197964"/>
                </a:lnTo>
                <a:lnTo>
                  <a:pt x="2372553" y="1243885"/>
                </a:lnTo>
                <a:lnTo>
                  <a:pt x="2331241" y="1213900"/>
                </a:lnTo>
                <a:lnTo>
                  <a:pt x="2302968" y="1173695"/>
                </a:lnTo>
                <a:lnTo>
                  <a:pt x="2289575" y="1148015"/>
                </a:lnTo>
                <a:lnTo>
                  <a:pt x="2289575" y="1110151"/>
                </a:lnTo>
                <a:lnTo>
                  <a:pt x="2025329" y="1243885"/>
                </a:lnTo>
                <a:lnTo>
                  <a:pt x="1987717" y="1237540"/>
                </a:lnTo>
                <a:lnTo>
                  <a:pt x="1941846" y="1219313"/>
                </a:lnTo>
                <a:lnTo>
                  <a:pt x="1893635" y="1191947"/>
                </a:lnTo>
                <a:lnTo>
                  <a:pt x="1848092" y="1157280"/>
                </a:lnTo>
                <a:lnTo>
                  <a:pt x="1810480" y="1117175"/>
                </a:lnTo>
                <a:lnTo>
                  <a:pt x="1786260" y="1073697"/>
                </a:lnTo>
                <a:lnTo>
                  <a:pt x="1780420" y="1044090"/>
                </a:lnTo>
                <a:lnTo>
                  <a:pt x="1780420" y="567965"/>
                </a:lnTo>
                <a:lnTo>
                  <a:pt x="1668437" y="576022"/>
                </a:lnTo>
                <a:lnTo>
                  <a:pt x="1653131" y="518822"/>
                </a:lnTo>
                <a:lnTo>
                  <a:pt x="1939127" y="399590"/>
                </a:lnTo>
                <a:lnTo>
                  <a:pt x="2034997" y="451150"/>
                </a:lnTo>
                <a:lnTo>
                  <a:pt x="2034997" y="974806"/>
                </a:lnTo>
                <a:lnTo>
                  <a:pt x="2034997" y="982325"/>
                </a:lnTo>
                <a:lnTo>
                  <a:pt x="2035399" y="988770"/>
                </a:lnTo>
                <a:lnTo>
                  <a:pt x="2036205" y="994141"/>
                </a:lnTo>
                <a:lnTo>
                  <a:pt x="2037011" y="999512"/>
                </a:lnTo>
                <a:lnTo>
                  <a:pt x="2038219" y="1004614"/>
                </a:lnTo>
                <a:lnTo>
                  <a:pt x="2039831" y="1009448"/>
                </a:lnTo>
                <a:lnTo>
                  <a:pt x="2142145" y="1099678"/>
                </a:lnTo>
                <a:lnTo>
                  <a:pt x="2289575" y="1027977"/>
                </a:lnTo>
                <a:lnTo>
                  <a:pt x="2289575" y="567965"/>
                </a:lnTo>
                <a:lnTo>
                  <a:pt x="2177592" y="576022"/>
                </a:lnTo>
                <a:lnTo>
                  <a:pt x="2162286" y="518822"/>
                </a:lnTo>
                <a:lnTo>
                  <a:pt x="2447477" y="399590"/>
                </a:lnTo>
                <a:lnTo>
                  <a:pt x="2544152" y="451150"/>
                </a:lnTo>
                <a:lnTo>
                  <a:pt x="2544152" y="992530"/>
                </a:lnTo>
                <a:lnTo>
                  <a:pt x="2543875" y="999881"/>
                </a:lnTo>
                <a:lnTo>
                  <a:pt x="2543850" y="1008239"/>
                </a:lnTo>
                <a:lnTo>
                  <a:pt x="2546367" y="1049931"/>
                </a:lnTo>
                <a:lnTo>
                  <a:pt x="2553518" y="1093233"/>
                </a:lnTo>
                <a:lnTo>
                  <a:pt x="2566979" y="1128143"/>
                </a:lnTo>
                <a:lnTo>
                  <a:pt x="2572349" y="1130292"/>
                </a:lnTo>
                <a:close/>
              </a:path>
              <a:path w="4951095" h="1623060">
                <a:moveTo>
                  <a:pt x="3562455" y="1130292"/>
                </a:moveTo>
                <a:lnTo>
                  <a:pt x="3667186" y="1110957"/>
                </a:lnTo>
                <a:lnTo>
                  <a:pt x="3655907" y="1197964"/>
                </a:lnTo>
                <a:lnTo>
                  <a:pt x="3362660" y="1243885"/>
                </a:lnTo>
                <a:lnTo>
                  <a:pt x="3321573" y="1213900"/>
                </a:lnTo>
                <a:lnTo>
                  <a:pt x="3293779" y="1173695"/>
                </a:lnTo>
                <a:lnTo>
                  <a:pt x="3280486" y="1148015"/>
                </a:lnTo>
                <a:lnTo>
                  <a:pt x="3280486" y="1118207"/>
                </a:lnTo>
                <a:lnTo>
                  <a:pt x="3035576" y="1243885"/>
                </a:lnTo>
                <a:lnTo>
                  <a:pt x="2966795" y="1217702"/>
                </a:lnTo>
                <a:lnTo>
                  <a:pt x="2905467" y="1187491"/>
                </a:lnTo>
                <a:lnTo>
                  <a:pt x="2848772" y="1152245"/>
                </a:lnTo>
                <a:lnTo>
                  <a:pt x="2793888" y="1110957"/>
                </a:lnTo>
                <a:lnTo>
                  <a:pt x="2775862" y="1061612"/>
                </a:lnTo>
                <a:lnTo>
                  <a:pt x="2760455" y="1005420"/>
                </a:lnTo>
                <a:lnTo>
                  <a:pt x="2749881" y="942581"/>
                </a:lnTo>
                <a:lnTo>
                  <a:pt x="2746356" y="873297"/>
                </a:lnTo>
                <a:lnTo>
                  <a:pt x="2748018" y="832940"/>
                </a:lnTo>
                <a:lnTo>
                  <a:pt x="2753003" y="794044"/>
                </a:lnTo>
                <a:lnTo>
                  <a:pt x="2761311" y="756607"/>
                </a:lnTo>
                <a:lnTo>
                  <a:pt x="2787569" y="686266"/>
                </a:lnTo>
                <a:lnTo>
                  <a:pt x="2824829" y="622823"/>
                </a:lnTo>
                <a:lnTo>
                  <a:pt x="2872361" y="566480"/>
                </a:lnTo>
                <a:lnTo>
                  <a:pt x="2927748" y="517538"/>
                </a:lnTo>
                <a:lnTo>
                  <a:pt x="2990335" y="476174"/>
                </a:lnTo>
                <a:lnTo>
                  <a:pt x="3058612" y="443144"/>
                </a:lnTo>
                <a:lnTo>
                  <a:pt x="3094789" y="429801"/>
                </a:lnTo>
                <a:lnTo>
                  <a:pt x="3131923" y="418698"/>
                </a:lnTo>
                <a:lnTo>
                  <a:pt x="3169611" y="409962"/>
                </a:lnTo>
                <a:lnTo>
                  <a:pt x="3207853" y="403593"/>
                </a:lnTo>
                <a:lnTo>
                  <a:pt x="3246650" y="399590"/>
                </a:lnTo>
                <a:lnTo>
                  <a:pt x="3280486" y="415702"/>
                </a:lnTo>
                <a:lnTo>
                  <a:pt x="3280486" y="168375"/>
                </a:lnTo>
                <a:lnTo>
                  <a:pt x="3167699" y="177237"/>
                </a:lnTo>
                <a:lnTo>
                  <a:pt x="3152392" y="119232"/>
                </a:lnTo>
                <a:lnTo>
                  <a:pt x="3438388" y="0"/>
                </a:lnTo>
                <a:lnTo>
                  <a:pt x="3535064" y="52365"/>
                </a:lnTo>
                <a:lnTo>
                  <a:pt x="3535064" y="982057"/>
                </a:lnTo>
                <a:lnTo>
                  <a:pt x="3535139" y="992001"/>
                </a:lnTo>
                <a:lnTo>
                  <a:pt x="3537002" y="1036990"/>
                </a:lnTo>
                <a:lnTo>
                  <a:pt x="3542440" y="1082936"/>
                </a:lnTo>
                <a:lnTo>
                  <a:pt x="3552653" y="1121698"/>
                </a:lnTo>
                <a:lnTo>
                  <a:pt x="3557084" y="1128143"/>
                </a:lnTo>
                <a:lnTo>
                  <a:pt x="3562455" y="1130292"/>
                </a:lnTo>
                <a:close/>
              </a:path>
              <a:path w="4951095" h="1623060">
                <a:moveTo>
                  <a:pt x="3029131" y="1011059"/>
                </a:moveTo>
                <a:lnTo>
                  <a:pt x="3151586" y="1100484"/>
                </a:lnTo>
                <a:lnTo>
                  <a:pt x="3280486" y="1037645"/>
                </a:lnTo>
                <a:lnTo>
                  <a:pt x="3280486" y="620331"/>
                </a:lnTo>
                <a:lnTo>
                  <a:pt x="3133863" y="522045"/>
                </a:lnTo>
                <a:lnTo>
                  <a:pt x="3117951" y="532770"/>
                </a:lnTo>
                <a:lnTo>
                  <a:pt x="3087338" y="560564"/>
                </a:lnTo>
                <a:lnTo>
                  <a:pt x="3058813" y="597144"/>
                </a:lnTo>
                <a:lnTo>
                  <a:pt x="3035248" y="644474"/>
                </a:lnTo>
                <a:lnTo>
                  <a:pt x="3017575" y="703235"/>
                </a:lnTo>
                <a:lnTo>
                  <a:pt x="3008511" y="775540"/>
                </a:lnTo>
                <a:lnTo>
                  <a:pt x="3007378" y="816903"/>
                </a:lnTo>
                <a:lnTo>
                  <a:pt x="3007706" y="840644"/>
                </a:lnTo>
                <a:lnTo>
                  <a:pt x="3010324" y="890392"/>
                </a:lnTo>
                <a:lnTo>
                  <a:pt x="3015611" y="942103"/>
                </a:lnTo>
                <a:lnTo>
                  <a:pt x="3023869" y="989433"/>
                </a:lnTo>
                <a:lnTo>
                  <a:pt x="3029131" y="1011059"/>
                </a:lnTo>
                <a:close/>
              </a:path>
              <a:path w="4951095" h="1623060">
                <a:moveTo>
                  <a:pt x="4227089" y="1177018"/>
                </a:moveTo>
                <a:lnTo>
                  <a:pt x="4198993" y="1206046"/>
                </a:lnTo>
                <a:lnTo>
                  <a:pt x="4172709" y="1234318"/>
                </a:lnTo>
                <a:lnTo>
                  <a:pt x="4125580" y="1288597"/>
                </a:lnTo>
                <a:lnTo>
                  <a:pt x="4086105" y="1344084"/>
                </a:lnTo>
                <a:lnTo>
                  <a:pt x="4054685" y="1405010"/>
                </a:lnTo>
                <a:lnTo>
                  <a:pt x="4054534" y="1418152"/>
                </a:lnTo>
                <a:lnTo>
                  <a:pt x="4055692" y="1431797"/>
                </a:lnTo>
                <a:lnTo>
                  <a:pt x="4066820" y="1475150"/>
                </a:lnTo>
                <a:lnTo>
                  <a:pt x="4086910" y="1514575"/>
                </a:lnTo>
                <a:lnTo>
                  <a:pt x="3860530" y="1622529"/>
                </a:lnTo>
                <a:lnTo>
                  <a:pt x="3852448" y="1601733"/>
                </a:lnTo>
                <a:lnTo>
                  <a:pt x="3847538" y="1580435"/>
                </a:lnTo>
                <a:lnTo>
                  <a:pt x="3845801" y="1558633"/>
                </a:lnTo>
                <a:lnTo>
                  <a:pt x="3847236" y="1536327"/>
                </a:lnTo>
                <a:lnTo>
                  <a:pt x="3858516" y="1491010"/>
                </a:lnTo>
                <a:lnTo>
                  <a:pt x="3880267" y="1445291"/>
                </a:lnTo>
                <a:lnTo>
                  <a:pt x="3911385" y="1400378"/>
                </a:lnTo>
                <a:lnTo>
                  <a:pt x="3950759" y="1357478"/>
                </a:lnTo>
                <a:lnTo>
                  <a:pt x="4080465" y="1228578"/>
                </a:lnTo>
                <a:lnTo>
                  <a:pt x="4022459" y="1249524"/>
                </a:lnTo>
                <a:lnTo>
                  <a:pt x="3765466" y="534129"/>
                </a:lnTo>
                <a:lnTo>
                  <a:pt x="3662345" y="485792"/>
                </a:lnTo>
                <a:lnTo>
                  <a:pt x="3680874" y="421341"/>
                </a:lnTo>
                <a:lnTo>
                  <a:pt x="4005542" y="421341"/>
                </a:lnTo>
                <a:lnTo>
                  <a:pt x="4147332" y="406840"/>
                </a:lnTo>
                <a:lnTo>
                  <a:pt x="4129609" y="486597"/>
                </a:lnTo>
                <a:lnTo>
                  <a:pt x="4022459" y="499487"/>
                </a:lnTo>
                <a:lnTo>
                  <a:pt x="4199697" y="1059397"/>
                </a:lnTo>
                <a:lnTo>
                  <a:pt x="4217573" y="1028833"/>
                </a:lnTo>
                <a:lnTo>
                  <a:pt x="4251812" y="965592"/>
                </a:lnTo>
                <a:lnTo>
                  <a:pt x="4283860" y="900034"/>
                </a:lnTo>
                <a:lnTo>
                  <a:pt x="4312661" y="835181"/>
                </a:lnTo>
                <a:lnTo>
                  <a:pt x="4337762" y="772015"/>
                </a:lnTo>
                <a:lnTo>
                  <a:pt x="4357500" y="713406"/>
                </a:lnTo>
                <a:lnTo>
                  <a:pt x="4371421" y="660386"/>
                </a:lnTo>
                <a:lnTo>
                  <a:pt x="4378470" y="616278"/>
                </a:lnTo>
                <a:lnTo>
                  <a:pt x="4379352" y="597773"/>
                </a:lnTo>
                <a:lnTo>
                  <a:pt x="4277843" y="495459"/>
                </a:lnTo>
                <a:lnTo>
                  <a:pt x="4445413" y="381060"/>
                </a:lnTo>
                <a:lnTo>
                  <a:pt x="4573507" y="512377"/>
                </a:lnTo>
                <a:lnTo>
                  <a:pt x="4572148" y="537528"/>
                </a:lnTo>
                <a:lnTo>
                  <a:pt x="4568876" y="563836"/>
                </a:lnTo>
                <a:lnTo>
                  <a:pt x="4556590" y="619928"/>
                </a:lnTo>
                <a:lnTo>
                  <a:pt x="4537657" y="679444"/>
                </a:lnTo>
                <a:lnTo>
                  <a:pt x="4513085" y="741175"/>
                </a:lnTo>
                <a:lnTo>
                  <a:pt x="4483781" y="803913"/>
                </a:lnTo>
                <a:lnTo>
                  <a:pt x="4450650" y="866449"/>
                </a:lnTo>
                <a:lnTo>
                  <a:pt x="4414699" y="927778"/>
                </a:lnTo>
                <a:lnTo>
                  <a:pt x="4376935" y="986890"/>
                </a:lnTo>
                <a:lnTo>
                  <a:pt x="4338366" y="1042579"/>
                </a:lnTo>
                <a:lnTo>
                  <a:pt x="4299998" y="1093636"/>
                </a:lnTo>
                <a:lnTo>
                  <a:pt x="4262637" y="1138851"/>
                </a:lnTo>
                <a:lnTo>
                  <a:pt x="4244637" y="1158816"/>
                </a:lnTo>
                <a:lnTo>
                  <a:pt x="4227089" y="1177018"/>
                </a:lnTo>
                <a:close/>
              </a:path>
              <a:path w="4951095" h="1623060">
                <a:moveTo>
                  <a:pt x="4685483" y="1066647"/>
                </a:moveTo>
                <a:lnTo>
                  <a:pt x="4685483" y="1023949"/>
                </a:lnTo>
                <a:lnTo>
                  <a:pt x="4855470" y="939359"/>
                </a:lnTo>
                <a:lnTo>
                  <a:pt x="4877423" y="959852"/>
                </a:lnTo>
                <a:lnTo>
                  <a:pt x="4912871" y="1005369"/>
                </a:lnTo>
                <a:lnTo>
                  <a:pt x="4936939" y="1057030"/>
                </a:lnTo>
                <a:lnTo>
                  <a:pt x="4949024" y="1115438"/>
                </a:lnTo>
                <a:lnTo>
                  <a:pt x="4950534" y="1147210"/>
                </a:lnTo>
                <a:lnTo>
                  <a:pt x="4949049" y="1173745"/>
                </a:lnTo>
                <a:lnTo>
                  <a:pt x="4937166" y="1224097"/>
                </a:lnTo>
                <a:lnTo>
                  <a:pt x="4913853" y="1270697"/>
                </a:lnTo>
                <a:lnTo>
                  <a:pt x="4881829" y="1312791"/>
                </a:lnTo>
                <a:lnTo>
                  <a:pt x="4841900" y="1350202"/>
                </a:lnTo>
                <a:lnTo>
                  <a:pt x="4796181" y="1382629"/>
                </a:lnTo>
                <a:lnTo>
                  <a:pt x="4745477" y="1409894"/>
                </a:lnTo>
                <a:lnTo>
                  <a:pt x="4692507" y="1431243"/>
                </a:lnTo>
                <a:lnTo>
                  <a:pt x="4665342" y="1439652"/>
                </a:lnTo>
                <a:lnTo>
                  <a:pt x="4636339" y="1372785"/>
                </a:lnTo>
                <a:lnTo>
                  <a:pt x="4660156" y="1355388"/>
                </a:lnTo>
                <a:lnTo>
                  <a:pt x="4681656" y="1336230"/>
                </a:lnTo>
                <a:lnTo>
                  <a:pt x="4717708" y="1292625"/>
                </a:lnTo>
                <a:lnTo>
                  <a:pt x="4741273" y="1244993"/>
                </a:lnTo>
                <a:lnTo>
                  <a:pt x="4749128" y="1196353"/>
                </a:lnTo>
                <a:lnTo>
                  <a:pt x="4749128" y="1193130"/>
                </a:lnTo>
                <a:lnTo>
                  <a:pt x="4732989" y="1149753"/>
                </a:lnTo>
                <a:lnTo>
                  <a:pt x="4713554" y="1109748"/>
                </a:lnTo>
                <a:lnTo>
                  <a:pt x="4691122" y="1073545"/>
                </a:lnTo>
                <a:lnTo>
                  <a:pt x="4685483" y="1066647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026642" y="2515844"/>
            <a:ext cx="8679180" cy="1597660"/>
          </a:xfrm>
          <a:custGeom>
            <a:avLst/>
            <a:gdLst/>
            <a:ahLst/>
            <a:cxnLst/>
            <a:rect l="l" t="t" r="r" b="b"/>
            <a:pathLst>
              <a:path w="8679180" h="1597660">
                <a:moveTo>
                  <a:pt x="976417" y="1006225"/>
                </a:moveTo>
                <a:lnTo>
                  <a:pt x="622748" y="1226967"/>
                </a:lnTo>
                <a:lnTo>
                  <a:pt x="372198" y="1214076"/>
                </a:lnTo>
                <a:lnTo>
                  <a:pt x="321057" y="1193888"/>
                </a:lnTo>
                <a:lnTo>
                  <a:pt x="273977" y="1171346"/>
                </a:lnTo>
                <a:lnTo>
                  <a:pt x="230956" y="1146452"/>
                </a:lnTo>
                <a:lnTo>
                  <a:pt x="191996" y="1119206"/>
                </a:lnTo>
                <a:lnTo>
                  <a:pt x="157097" y="1089608"/>
                </a:lnTo>
                <a:lnTo>
                  <a:pt x="118804" y="1049805"/>
                </a:lnTo>
                <a:lnTo>
                  <a:pt x="86101" y="1007333"/>
                </a:lnTo>
                <a:lnTo>
                  <a:pt x="58986" y="962193"/>
                </a:lnTo>
                <a:lnTo>
                  <a:pt x="37461" y="914384"/>
                </a:lnTo>
                <a:lnTo>
                  <a:pt x="21072" y="864385"/>
                </a:lnTo>
                <a:lnTo>
                  <a:pt x="9365" y="812674"/>
                </a:lnTo>
                <a:lnTo>
                  <a:pt x="2341" y="759251"/>
                </a:lnTo>
                <a:lnTo>
                  <a:pt x="0" y="704116"/>
                </a:lnTo>
                <a:lnTo>
                  <a:pt x="2316" y="648251"/>
                </a:lnTo>
                <a:lnTo>
                  <a:pt x="9264" y="594249"/>
                </a:lnTo>
                <a:lnTo>
                  <a:pt x="20845" y="542110"/>
                </a:lnTo>
                <a:lnTo>
                  <a:pt x="37058" y="491834"/>
                </a:lnTo>
                <a:lnTo>
                  <a:pt x="57501" y="443672"/>
                </a:lnTo>
                <a:lnTo>
                  <a:pt x="81771" y="397878"/>
                </a:lnTo>
                <a:lnTo>
                  <a:pt x="109867" y="354449"/>
                </a:lnTo>
                <a:lnTo>
                  <a:pt x="141790" y="313388"/>
                </a:lnTo>
                <a:lnTo>
                  <a:pt x="177111" y="274919"/>
                </a:lnTo>
                <a:lnTo>
                  <a:pt x="215404" y="239270"/>
                </a:lnTo>
                <a:lnTo>
                  <a:pt x="256667" y="206441"/>
                </a:lnTo>
                <a:lnTo>
                  <a:pt x="300901" y="176431"/>
                </a:lnTo>
                <a:lnTo>
                  <a:pt x="347702" y="149418"/>
                </a:lnTo>
                <a:lnTo>
                  <a:pt x="396669" y="125576"/>
                </a:lnTo>
                <a:lnTo>
                  <a:pt x="447801" y="104907"/>
                </a:lnTo>
                <a:lnTo>
                  <a:pt x="501099" y="87410"/>
                </a:lnTo>
                <a:lnTo>
                  <a:pt x="545021" y="75857"/>
                </a:lnTo>
                <a:lnTo>
                  <a:pt x="589782" y="66657"/>
                </a:lnTo>
                <a:lnTo>
                  <a:pt x="635380" y="59809"/>
                </a:lnTo>
                <a:lnTo>
                  <a:pt x="681816" y="55314"/>
                </a:lnTo>
                <a:lnTo>
                  <a:pt x="729090" y="53171"/>
                </a:lnTo>
                <a:lnTo>
                  <a:pt x="982057" y="250549"/>
                </a:lnTo>
                <a:lnTo>
                  <a:pt x="773400" y="402006"/>
                </a:lnTo>
                <a:lnTo>
                  <a:pt x="530907" y="175626"/>
                </a:lnTo>
                <a:lnTo>
                  <a:pt x="509935" y="186829"/>
                </a:lnTo>
                <a:lnTo>
                  <a:pt x="467841" y="216033"/>
                </a:lnTo>
                <a:lnTo>
                  <a:pt x="426049" y="254325"/>
                </a:lnTo>
                <a:lnTo>
                  <a:pt x="387581" y="301857"/>
                </a:lnTo>
                <a:lnTo>
                  <a:pt x="353317" y="358780"/>
                </a:lnTo>
                <a:lnTo>
                  <a:pt x="325523" y="425848"/>
                </a:lnTo>
                <a:lnTo>
                  <a:pt x="314193" y="463234"/>
                </a:lnTo>
                <a:lnTo>
                  <a:pt x="305030" y="503263"/>
                </a:lnTo>
                <a:lnTo>
                  <a:pt x="298484" y="546012"/>
                </a:lnTo>
                <a:lnTo>
                  <a:pt x="294556" y="591479"/>
                </a:lnTo>
                <a:lnTo>
                  <a:pt x="293247" y="639666"/>
                </a:lnTo>
                <a:lnTo>
                  <a:pt x="294003" y="671589"/>
                </a:lnTo>
                <a:lnTo>
                  <a:pt x="300045" y="736039"/>
                </a:lnTo>
                <a:lnTo>
                  <a:pt x="312381" y="800791"/>
                </a:lnTo>
                <a:lnTo>
                  <a:pt x="332521" y="862824"/>
                </a:lnTo>
                <a:lnTo>
                  <a:pt x="360920" y="921282"/>
                </a:lnTo>
                <a:lnTo>
                  <a:pt x="398784" y="974051"/>
                </a:lnTo>
                <a:lnTo>
                  <a:pt x="553464" y="1081149"/>
                </a:lnTo>
                <a:lnTo>
                  <a:pt x="948220" y="947415"/>
                </a:lnTo>
                <a:lnTo>
                  <a:pt x="976417" y="1006225"/>
                </a:lnTo>
                <a:close/>
              </a:path>
              <a:path w="8679180" h="1597660">
                <a:moveTo>
                  <a:pt x="1542764" y="390728"/>
                </a:moveTo>
                <a:lnTo>
                  <a:pt x="1552432" y="390728"/>
                </a:lnTo>
                <a:lnTo>
                  <a:pt x="1604017" y="407344"/>
                </a:lnTo>
                <a:lnTo>
                  <a:pt x="1650819" y="427384"/>
                </a:lnTo>
                <a:lnTo>
                  <a:pt x="1692837" y="450847"/>
                </a:lnTo>
                <a:lnTo>
                  <a:pt x="1730072" y="477735"/>
                </a:lnTo>
                <a:lnTo>
                  <a:pt x="1762675" y="507392"/>
                </a:lnTo>
                <a:lnTo>
                  <a:pt x="1790796" y="539164"/>
                </a:lnTo>
                <a:lnTo>
                  <a:pt x="1814436" y="573051"/>
                </a:lnTo>
                <a:lnTo>
                  <a:pt x="1833595" y="609052"/>
                </a:lnTo>
                <a:lnTo>
                  <a:pt x="1848398" y="646665"/>
                </a:lnTo>
                <a:lnTo>
                  <a:pt x="1858972" y="685385"/>
                </a:lnTo>
                <a:lnTo>
                  <a:pt x="1865316" y="725213"/>
                </a:lnTo>
                <a:lnTo>
                  <a:pt x="1867431" y="766149"/>
                </a:lnTo>
                <a:lnTo>
                  <a:pt x="1864989" y="814965"/>
                </a:lnTo>
                <a:lnTo>
                  <a:pt x="1857663" y="861515"/>
                </a:lnTo>
                <a:lnTo>
                  <a:pt x="1845453" y="905799"/>
                </a:lnTo>
                <a:lnTo>
                  <a:pt x="1828358" y="947817"/>
                </a:lnTo>
                <a:lnTo>
                  <a:pt x="1806934" y="987369"/>
                </a:lnTo>
                <a:lnTo>
                  <a:pt x="1781733" y="1024251"/>
                </a:lnTo>
                <a:lnTo>
                  <a:pt x="1752755" y="1058465"/>
                </a:lnTo>
                <a:lnTo>
                  <a:pt x="1720002" y="1090010"/>
                </a:lnTo>
                <a:lnTo>
                  <a:pt x="1683975" y="1118761"/>
                </a:lnTo>
                <a:lnTo>
                  <a:pt x="1645179" y="1144591"/>
                </a:lnTo>
                <a:lnTo>
                  <a:pt x="1603614" y="1167501"/>
                </a:lnTo>
                <a:lnTo>
                  <a:pt x="1559279" y="1187491"/>
                </a:lnTo>
                <a:lnTo>
                  <a:pt x="1512679" y="1204359"/>
                </a:lnTo>
                <a:lnTo>
                  <a:pt x="1464316" y="1217903"/>
                </a:lnTo>
                <a:lnTo>
                  <a:pt x="1414191" y="1228125"/>
                </a:lnTo>
                <a:lnTo>
                  <a:pt x="1362304" y="1235023"/>
                </a:lnTo>
                <a:lnTo>
                  <a:pt x="1352637" y="1235023"/>
                </a:lnTo>
                <a:lnTo>
                  <a:pt x="1294293" y="1215913"/>
                </a:lnTo>
                <a:lnTo>
                  <a:pt x="1241718" y="1192744"/>
                </a:lnTo>
                <a:lnTo>
                  <a:pt x="1194911" y="1165514"/>
                </a:lnTo>
                <a:lnTo>
                  <a:pt x="1153873" y="1134223"/>
                </a:lnTo>
                <a:lnTo>
                  <a:pt x="1118602" y="1098872"/>
                </a:lnTo>
                <a:lnTo>
                  <a:pt x="1089455" y="1059203"/>
                </a:lnTo>
                <a:lnTo>
                  <a:pt x="1066785" y="1014958"/>
                </a:lnTo>
                <a:lnTo>
                  <a:pt x="1050592" y="966137"/>
                </a:lnTo>
                <a:lnTo>
                  <a:pt x="1040876" y="912740"/>
                </a:lnTo>
                <a:lnTo>
                  <a:pt x="1037637" y="854768"/>
                </a:lnTo>
                <a:lnTo>
                  <a:pt x="1039072" y="817608"/>
                </a:lnTo>
                <a:lnTo>
                  <a:pt x="1050552" y="747519"/>
                </a:lnTo>
                <a:lnTo>
                  <a:pt x="1073135" y="683144"/>
                </a:lnTo>
                <a:lnTo>
                  <a:pt x="1104554" y="624938"/>
                </a:lnTo>
                <a:lnTo>
                  <a:pt x="1144030" y="573026"/>
                </a:lnTo>
                <a:lnTo>
                  <a:pt x="1189145" y="527709"/>
                </a:lnTo>
                <a:lnTo>
                  <a:pt x="1239220" y="489090"/>
                </a:lnTo>
                <a:lnTo>
                  <a:pt x="1292592" y="457469"/>
                </a:lnTo>
                <a:lnTo>
                  <a:pt x="1348508" y="433048"/>
                </a:lnTo>
                <a:lnTo>
                  <a:pt x="1404096" y="416734"/>
                </a:lnTo>
                <a:lnTo>
                  <a:pt x="1456562" y="431814"/>
                </a:lnTo>
                <a:lnTo>
                  <a:pt x="1542764" y="390728"/>
                </a:lnTo>
                <a:close/>
              </a:path>
              <a:path w="8679180" h="1597660">
                <a:moveTo>
                  <a:pt x="1363915" y="1015893"/>
                </a:moveTo>
                <a:lnTo>
                  <a:pt x="1482342" y="1098872"/>
                </a:lnTo>
                <a:lnTo>
                  <a:pt x="1509129" y="1079965"/>
                </a:lnTo>
                <a:lnTo>
                  <a:pt x="1533097" y="1056275"/>
                </a:lnTo>
                <a:lnTo>
                  <a:pt x="1572572" y="994544"/>
                </a:lnTo>
                <a:lnTo>
                  <a:pt x="1587376" y="957510"/>
                </a:lnTo>
                <a:lnTo>
                  <a:pt x="1597950" y="917707"/>
                </a:lnTo>
                <a:lnTo>
                  <a:pt x="1604294" y="875135"/>
                </a:lnTo>
                <a:lnTo>
                  <a:pt x="1606409" y="829793"/>
                </a:lnTo>
                <a:lnTo>
                  <a:pt x="1605301" y="793767"/>
                </a:lnTo>
                <a:lnTo>
                  <a:pt x="1596439" y="727907"/>
                </a:lnTo>
                <a:lnTo>
                  <a:pt x="1579118" y="670607"/>
                </a:lnTo>
                <a:lnTo>
                  <a:pt x="1555755" y="623679"/>
                </a:lnTo>
                <a:lnTo>
                  <a:pt x="1426754" y="526073"/>
                </a:lnTo>
                <a:lnTo>
                  <a:pt x="1399539" y="544652"/>
                </a:lnTo>
                <a:lnTo>
                  <a:pt x="1353417" y="596615"/>
                </a:lnTo>
                <a:lnTo>
                  <a:pt x="1334510" y="629998"/>
                </a:lnTo>
                <a:lnTo>
                  <a:pt x="1319178" y="667359"/>
                </a:lnTo>
                <a:lnTo>
                  <a:pt x="1308227" y="707741"/>
                </a:lnTo>
                <a:lnTo>
                  <a:pt x="1301656" y="751144"/>
                </a:lnTo>
                <a:lnTo>
                  <a:pt x="1299465" y="797568"/>
                </a:lnTo>
                <a:lnTo>
                  <a:pt x="1300573" y="833066"/>
                </a:lnTo>
                <a:lnTo>
                  <a:pt x="1309435" y="897113"/>
                </a:lnTo>
                <a:lnTo>
                  <a:pt x="1326756" y="951846"/>
                </a:lnTo>
                <a:lnTo>
                  <a:pt x="1350119" y="996961"/>
                </a:lnTo>
                <a:lnTo>
                  <a:pt x="1363915" y="1015893"/>
                </a:lnTo>
                <a:close/>
              </a:path>
              <a:path w="8679180" h="1597660">
                <a:moveTo>
                  <a:pt x="3258739" y="591328"/>
                </a:moveTo>
                <a:lnTo>
                  <a:pt x="3258739" y="1101289"/>
                </a:lnTo>
                <a:lnTo>
                  <a:pt x="3361860" y="1149627"/>
                </a:lnTo>
                <a:lnTo>
                  <a:pt x="3343330" y="1214882"/>
                </a:lnTo>
                <a:lnTo>
                  <a:pt x="3020275" y="1214882"/>
                </a:lnTo>
                <a:lnTo>
                  <a:pt x="2932462" y="1219716"/>
                </a:lnTo>
                <a:lnTo>
                  <a:pt x="2944546" y="1148015"/>
                </a:lnTo>
                <a:lnTo>
                  <a:pt x="3004968" y="1136737"/>
                </a:lnTo>
                <a:lnTo>
                  <a:pt x="3004968" y="660612"/>
                </a:lnTo>
                <a:lnTo>
                  <a:pt x="3004968" y="653093"/>
                </a:lnTo>
                <a:lnTo>
                  <a:pt x="3004565" y="646648"/>
                </a:lnTo>
                <a:lnTo>
                  <a:pt x="3003759" y="641277"/>
                </a:lnTo>
                <a:lnTo>
                  <a:pt x="3002954" y="635906"/>
                </a:lnTo>
                <a:lnTo>
                  <a:pt x="3001745" y="630804"/>
                </a:lnTo>
                <a:lnTo>
                  <a:pt x="3000134" y="625970"/>
                </a:lnTo>
                <a:lnTo>
                  <a:pt x="2903459" y="535740"/>
                </a:lnTo>
                <a:lnTo>
                  <a:pt x="2787449" y="591328"/>
                </a:lnTo>
                <a:lnTo>
                  <a:pt x="2787449" y="1123041"/>
                </a:lnTo>
                <a:lnTo>
                  <a:pt x="2872845" y="1149627"/>
                </a:lnTo>
                <a:lnTo>
                  <a:pt x="2857538" y="1214882"/>
                </a:lnTo>
                <a:lnTo>
                  <a:pt x="2548984" y="1214882"/>
                </a:lnTo>
                <a:lnTo>
                  <a:pt x="2461171" y="1219716"/>
                </a:lnTo>
                <a:lnTo>
                  <a:pt x="2472450" y="1148015"/>
                </a:lnTo>
                <a:lnTo>
                  <a:pt x="2532871" y="1136737"/>
                </a:lnTo>
                <a:lnTo>
                  <a:pt x="2532871" y="660612"/>
                </a:lnTo>
                <a:lnTo>
                  <a:pt x="2431363" y="535740"/>
                </a:lnTo>
                <a:lnTo>
                  <a:pt x="2316158" y="587300"/>
                </a:lnTo>
                <a:lnTo>
                  <a:pt x="2316158" y="1128680"/>
                </a:lnTo>
                <a:lnTo>
                  <a:pt x="2400749" y="1154460"/>
                </a:lnTo>
                <a:lnTo>
                  <a:pt x="2385442" y="1214882"/>
                </a:lnTo>
                <a:lnTo>
                  <a:pt x="2076082" y="1214882"/>
                </a:lnTo>
                <a:lnTo>
                  <a:pt x="1953627" y="1229383"/>
                </a:lnTo>
                <a:lnTo>
                  <a:pt x="1968934" y="1148821"/>
                </a:lnTo>
                <a:lnTo>
                  <a:pt x="2061581" y="1136737"/>
                </a:lnTo>
                <a:lnTo>
                  <a:pt x="2061581" y="559103"/>
                </a:lnTo>
                <a:lnTo>
                  <a:pt x="1948793" y="567965"/>
                </a:lnTo>
                <a:lnTo>
                  <a:pt x="1933486" y="510766"/>
                </a:lnTo>
                <a:lnTo>
                  <a:pt x="2219483" y="391533"/>
                </a:lnTo>
                <a:lnTo>
                  <a:pt x="2316158" y="443093"/>
                </a:lnTo>
                <a:lnTo>
                  <a:pt x="2316158" y="512377"/>
                </a:lnTo>
                <a:lnTo>
                  <a:pt x="2542539" y="391533"/>
                </a:lnTo>
                <a:lnTo>
                  <a:pt x="2593293" y="402006"/>
                </a:lnTo>
                <a:lnTo>
                  <a:pt x="2639365" y="422248"/>
                </a:lnTo>
                <a:lnTo>
                  <a:pt x="2686645" y="450948"/>
                </a:lnTo>
                <a:lnTo>
                  <a:pt x="2729822" y="486043"/>
                </a:lnTo>
                <a:lnTo>
                  <a:pt x="2763280" y="526073"/>
                </a:lnTo>
                <a:lnTo>
                  <a:pt x="3019469" y="391533"/>
                </a:lnTo>
                <a:lnTo>
                  <a:pt x="3071432" y="402812"/>
                </a:lnTo>
                <a:lnTo>
                  <a:pt x="3117881" y="424262"/>
                </a:lnTo>
                <a:lnTo>
                  <a:pt x="3164985" y="454271"/>
                </a:lnTo>
                <a:lnTo>
                  <a:pt x="3207180" y="491053"/>
                </a:lnTo>
                <a:lnTo>
                  <a:pt x="3239807" y="532518"/>
                </a:lnTo>
                <a:lnTo>
                  <a:pt x="3257254" y="576475"/>
                </a:lnTo>
                <a:lnTo>
                  <a:pt x="3258739" y="591328"/>
                </a:lnTo>
                <a:close/>
              </a:path>
              <a:path w="8679180" h="1597660">
                <a:moveTo>
                  <a:pt x="4271399" y="523656"/>
                </a:moveTo>
                <a:lnTo>
                  <a:pt x="4289425" y="573000"/>
                </a:lnTo>
                <a:lnTo>
                  <a:pt x="4304833" y="629193"/>
                </a:lnTo>
                <a:lnTo>
                  <a:pt x="4315407" y="692031"/>
                </a:lnTo>
                <a:lnTo>
                  <a:pt x="4318932" y="761315"/>
                </a:lnTo>
                <a:lnTo>
                  <a:pt x="4317245" y="801672"/>
                </a:lnTo>
                <a:lnTo>
                  <a:pt x="4312184" y="840568"/>
                </a:lnTo>
                <a:lnTo>
                  <a:pt x="4303751" y="878005"/>
                </a:lnTo>
                <a:lnTo>
                  <a:pt x="4277165" y="948346"/>
                </a:lnTo>
                <a:lnTo>
                  <a:pt x="4239905" y="1011789"/>
                </a:lnTo>
                <a:lnTo>
                  <a:pt x="4192675" y="1068133"/>
                </a:lnTo>
                <a:lnTo>
                  <a:pt x="4137288" y="1117074"/>
                </a:lnTo>
                <a:lnTo>
                  <a:pt x="4074399" y="1158413"/>
                </a:lnTo>
                <a:lnTo>
                  <a:pt x="4006122" y="1191242"/>
                </a:lnTo>
                <a:lnTo>
                  <a:pt x="3970096" y="1204409"/>
                </a:lnTo>
                <a:lnTo>
                  <a:pt x="3933138" y="1215386"/>
                </a:lnTo>
                <a:lnTo>
                  <a:pt x="3895576" y="1224147"/>
                </a:lnTo>
                <a:lnTo>
                  <a:pt x="3857409" y="1230693"/>
                </a:lnTo>
                <a:lnTo>
                  <a:pt x="3818638" y="1235023"/>
                </a:lnTo>
                <a:lnTo>
                  <a:pt x="3784802" y="1218910"/>
                </a:lnTo>
                <a:lnTo>
                  <a:pt x="3784802" y="1476710"/>
                </a:lnTo>
                <a:lnTo>
                  <a:pt x="3551977" y="1597554"/>
                </a:lnTo>
                <a:lnTo>
                  <a:pt x="3530224" y="1597554"/>
                </a:lnTo>
                <a:lnTo>
                  <a:pt x="3530224" y="559103"/>
                </a:lnTo>
                <a:lnTo>
                  <a:pt x="3418242" y="567965"/>
                </a:lnTo>
                <a:lnTo>
                  <a:pt x="3402936" y="510766"/>
                </a:lnTo>
                <a:lnTo>
                  <a:pt x="3688127" y="391533"/>
                </a:lnTo>
                <a:lnTo>
                  <a:pt x="3784802" y="443093"/>
                </a:lnTo>
                <a:lnTo>
                  <a:pt x="3784802" y="516405"/>
                </a:lnTo>
                <a:lnTo>
                  <a:pt x="4029712" y="390728"/>
                </a:lnTo>
                <a:lnTo>
                  <a:pt x="4097989" y="416910"/>
                </a:lnTo>
                <a:lnTo>
                  <a:pt x="4159418" y="447122"/>
                </a:lnTo>
                <a:lnTo>
                  <a:pt x="4216416" y="482368"/>
                </a:lnTo>
                <a:lnTo>
                  <a:pt x="4244159" y="502256"/>
                </a:lnTo>
                <a:lnTo>
                  <a:pt x="4271399" y="523656"/>
                </a:lnTo>
                <a:close/>
              </a:path>
              <a:path w="8679180" h="1597660">
                <a:moveTo>
                  <a:pt x="3784802" y="1014282"/>
                </a:moveTo>
                <a:lnTo>
                  <a:pt x="3931426" y="1112568"/>
                </a:lnTo>
                <a:lnTo>
                  <a:pt x="3947664" y="1101843"/>
                </a:lnTo>
                <a:lnTo>
                  <a:pt x="3963349" y="1089003"/>
                </a:lnTo>
                <a:lnTo>
                  <a:pt x="3993056" y="1056980"/>
                </a:lnTo>
                <a:lnTo>
                  <a:pt x="4019038" y="1015087"/>
                </a:lnTo>
                <a:lnTo>
                  <a:pt x="4039782" y="961916"/>
                </a:lnTo>
                <a:lnTo>
                  <a:pt x="4053377" y="896459"/>
                </a:lnTo>
                <a:lnTo>
                  <a:pt x="4057909" y="817709"/>
                </a:lnTo>
                <a:lnTo>
                  <a:pt x="4057582" y="793968"/>
                </a:lnTo>
                <a:lnTo>
                  <a:pt x="4054963" y="744221"/>
                </a:lnTo>
                <a:lnTo>
                  <a:pt x="4049676" y="692510"/>
                </a:lnTo>
                <a:lnTo>
                  <a:pt x="4041419" y="645179"/>
                </a:lnTo>
                <a:lnTo>
                  <a:pt x="3913702" y="534129"/>
                </a:lnTo>
                <a:lnTo>
                  <a:pt x="3784802" y="596968"/>
                </a:lnTo>
                <a:lnTo>
                  <a:pt x="3784802" y="1014282"/>
                </a:lnTo>
                <a:close/>
              </a:path>
              <a:path w="8679180" h="1597660">
                <a:moveTo>
                  <a:pt x="4824052" y="1091621"/>
                </a:moveTo>
                <a:lnTo>
                  <a:pt x="5094742" y="998975"/>
                </a:lnTo>
                <a:lnTo>
                  <a:pt x="5120522" y="1056980"/>
                </a:lnTo>
                <a:lnTo>
                  <a:pt x="4847415" y="1227772"/>
                </a:lnTo>
                <a:lnTo>
                  <a:pt x="4652454" y="1214882"/>
                </a:lnTo>
                <a:lnTo>
                  <a:pt x="4605249" y="1194465"/>
                </a:lnTo>
                <a:lnTo>
                  <a:pt x="4563533" y="1171882"/>
                </a:lnTo>
                <a:lnTo>
                  <a:pt x="4527305" y="1147134"/>
                </a:lnTo>
                <a:lnTo>
                  <a:pt x="4496565" y="1120221"/>
                </a:lnTo>
                <a:lnTo>
                  <a:pt x="4470634" y="1091496"/>
                </a:lnTo>
                <a:lnTo>
                  <a:pt x="4431158" y="1029664"/>
                </a:lnTo>
                <a:lnTo>
                  <a:pt x="4407569" y="962470"/>
                </a:lnTo>
                <a:lnTo>
                  <a:pt x="4396089" y="892783"/>
                </a:lnTo>
                <a:lnTo>
                  <a:pt x="4394654" y="857185"/>
                </a:lnTo>
                <a:lnTo>
                  <a:pt x="4396391" y="818263"/>
                </a:lnTo>
                <a:lnTo>
                  <a:pt x="4401602" y="780449"/>
                </a:lnTo>
                <a:lnTo>
                  <a:pt x="4422447" y="708144"/>
                </a:lnTo>
                <a:lnTo>
                  <a:pt x="4455780" y="640975"/>
                </a:lnTo>
                <a:lnTo>
                  <a:pt x="4500190" y="579647"/>
                </a:lnTo>
                <a:lnTo>
                  <a:pt x="4526222" y="551450"/>
                </a:lnTo>
                <a:lnTo>
                  <a:pt x="4554368" y="525267"/>
                </a:lnTo>
                <a:lnTo>
                  <a:pt x="4584630" y="501098"/>
                </a:lnTo>
                <a:lnTo>
                  <a:pt x="4617006" y="478943"/>
                </a:lnTo>
                <a:lnTo>
                  <a:pt x="4651119" y="459004"/>
                </a:lnTo>
                <a:lnTo>
                  <a:pt x="4686592" y="441482"/>
                </a:lnTo>
                <a:lnTo>
                  <a:pt x="4723424" y="426376"/>
                </a:lnTo>
                <a:lnTo>
                  <a:pt x="4761615" y="413688"/>
                </a:lnTo>
                <a:lnTo>
                  <a:pt x="4800814" y="403643"/>
                </a:lnTo>
                <a:lnTo>
                  <a:pt x="4840668" y="396468"/>
                </a:lnTo>
                <a:lnTo>
                  <a:pt x="4881175" y="392163"/>
                </a:lnTo>
                <a:lnTo>
                  <a:pt x="4922338" y="390728"/>
                </a:lnTo>
                <a:lnTo>
                  <a:pt x="4935605" y="394227"/>
                </a:lnTo>
                <a:lnTo>
                  <a:pt x="4979940" y="412882"/>
                </a:lnTo>
                <a:lnTo>
                  <a:pt x="5026087" y="445812"/>
                </a:lnTo>
                <a:lnTo>
                  <a:pt x="5054612" y="476904"/>
                </a:lnTo>
                <a:lnTo>
                  <a:pt x="5078378" y="515776"/>
                </a:lnTo>
                <a:lnTo>
                  <a:pt x="5096404" y="562728"/>
                </a:lnTo>
                <a:lnTo>
                  <a:pt x="5105668" y="619122"/>
                </a:lnTo>
                <a:lnTo>
                  <a:pt x="5106474" y="661493"/>
                </a:lnTo>
                <a:lnTo>
                  <a:pt x="5097863" y="705098"/>
                </a:lnTo>
                <a:lnTo>
                  <a:pt x="4656482" y="848323"/>
                </a:lnTo>
                <a:lnTo>
                  <a:pt x="4659150" y="869823"/>
                </a:lnTo>
                <a:lnTo>
                  <a:pt x="4668415" y="913729"/>
                </a:lnTo>
                <a:lnTo>
                  <a:pt x="4683369" y="958089"/>
                </a:lnTo>
                <a:lnTo>
                  <a:pt x="4706732" y="998370"/>
                </a:lnTo>
                <a:lnTo>
                  <a:pt x="4721737" y="1016698"/>
                </a:lnTo>
                <a:lnTo>
                  <a:pt x="4824052" y="1091621"/>
                </a:lnTo>
                <a:close/>
              </a:path>
              <a:path w="8679180" h="1597660">
                <a:moveTo>
                  <a:pt x="4773297" y="521239"/>
                </a:moveTo>
                <a:lnTo>
                  <a:pt x="4732437" y="562477"/>
                </a:lnTo>
                <a:lnTo>
                  <a:pt x="4706002" y="599661"/>
                </a:lnTo>
                <a:lnTo>
                  <a:pt x="4683646" y="645381"/>
                </a:lnTo>
                <a:lnTo>
                  <a:pt x="4666350" y="699911"/>
                </a:lnTo>
                <a:lnTo>
                  <a:pt x="4656683" y="764160"/>
                </a:lnTo>
                <a:lnTo>
                  <a:pt x="4654870" y="799985"/>
                </a:lnTo>
                <a:lnTo>
                  <a:pt x="4887696" y="698477"/>
                </a:lnTo>
                <a:lnTo>
                  <a:pt x="4889811" y="684378"/>
                </a:lnTo>
                <a:lnTo>
                  <a:pt x="4891321" y="670280"/>
                </a:lnTo>
                <a:lnTo>
                  <a:pt x="4892227" y="656181"/>
                </a:lnTo>
                <a:lnTo>
                  <a:pt x="4892530" y="642083"/>
                </a:lnTo>
                <a:lnTo>
                  <a:pt x="4892177" y="633347"/>
                </a:lnTo>
                <a:lnTo>
                  <a:pt x="4880445" y="593644"/>
                </a:lnTo>
                <a:lnTo>
                  <a:pt x="4851342" y="561923"/>
                </a:lnTo>
                <a:lnTo>
                  <a:pt x="4816122" y="539214"/>
                </a:lnTo>
                <a:lnTo>
                  <a:pt x="4773297" y="521239"/>
                </a:lnTo>
                <a:close/>
              </a:path>
              <a:path w="8679180" h="1597660">
                <a:moveTo>
                  <a:pt x="5281641" y="1039256"/>
                </a:moveTo>
                <a:lnTo>
                  <a:pt x="5281641" y="476930"/>
                </a:lnTo>
                <a:lnTo>
                  <a:pt x="5176104" y="478541"/>
                </a:lnTo>
                <a:lnTo>
                  <a:pt x="5187382" y="418924"/>
                </a:lnTo>
                <a:lnTo>
                  <a:pt x="5310644" y="373809"/>
                </a:lnTo>
                <a:lnTo>
                  <a:pt x="5408124" y="196572"/>
                </a:lnTo>
                <a:lnTo>
                  <a:pt x="5412555" y="196371"/>
                </a:lnTo>
                <a:lnTo>
                  <a:pt x="5456663" y="201104"/>
                </a:lnTo>
                <a:lnTo>
                  <a:pt x="5502684" y="209462"/>
                </a:lnTo>
                <a:lnTo>
                  <a:pt x="5543469" y="219129"/>
                </a:lnTo>
                <a:lnTo>
                  <a:pt x="5546691" y="220741"/>
                </a:lnTo>
                <a:lnTo>
                  <a:pt x="5536219" y="411674"/>
                </a:lnTo>
                <a:lnTo>
                  <a:pt x="5757766" y="392339"/>
                </a:lnTo>
                <a:lnTo>
                  <a:pt x="5740847" y="487403"/>
                </a:lnTo>
                <a:lnTo>
                  <a:pt x="5536219" y="476930"/>
                </a:lnTo>
                <a:lnTo>
                  <a:pt x="5536219" y="975612"/>
                </a:lnTo>
                <a:lnTo>
                  <a:pt x="5536219" y="981519"/>
                </a:lnTo>
                <a:lnTo>
                  <a:pt x="5536487" y="987025"/>
                </a:lnTo>
                <a:lnTo>
                  <a:pt x="5605502" y="1075509"/>
                </a:lnTo>
                <a:lnTo>
                  <a:pt x="5760988" y="1011059"/>
                </a:lnTo>
                <a:lnTo>
                  <a:pt x="5785962" y="1063425"/>
                </a:lnTo>
                <a:lnTo>
                  <a:pt x="5748500" y="1088399"/>
                </a:lnTo>
                <a:lnTo>
                  <a:pt x="5706583" y="1114380"/>
                </a:lnTo>
                <a:lnTo>
                  <a:pt x="5658472" y="1143182"/>
                </a:lnTo>
                <a:lnTo>
                  <a:pt x="5609430" y="1171983"/>
                </a:lnTo>
                <a:lnTo>
                  <a:pt x="5564415" y="1197964"/>
                </a:lnTo>
                <a:lnTo>
                  <a:pt x="5550997" y="1205643"/>
                </a:lnTo>
                <a:lnTo>
                  <a:pt x="5538938" y="1212566"/>
                </a:lnTo>
                <a:lnTo>
                  <a:pt x="5528238" y="1218734"/>
                </a:lnTo>
                <a:lnTo>
                  <a:pt x="5518898" y="1224147"/>
                </a:lnTo>
                <a:lnTo>
                  <a:pt x="5507350" y="1230860"/>
                </a:lnTo>
                <a:lnTo>
                  <a:pt x="5501577" y="1234486"/>
                </a:lnTo>
                <a:lnTo>
                  <a:pt x="5501577" y="1235023"/>
                </a:lnTo>
                <a:lnTo>
                  <a:pt x="5488082" y="1234242"/>
                </a:lnTo>
                <a:lnTo>
                  <a:pt x="5445183" y="1222536"/>
                </a:lnTo>
                <a:lnTo>
                  <a:pt x="5400924" y="1199273"/>
                </a:lnTo>
                <a:lnTo>
                  <a:pt x="5358679" y="1167652"/>
                </a:lnTo>
                <a:lnTo>
                  <a:pt x="5322325" y="1130216"/>
                </a:lnTo>
                <a:lnTo>
                  <a:pt x="5295739" y="1090413"/>
                </a:lnTo>
                <a:lnTo>
                  <a:pt x="5282522" y="1051517"/>
                </a:lnTo>
                <a:lnTo>
                  <a:pt x="5281641" y="1039256"/>
                </a:lnTo>
                <a:close/>
              </a:path>
              <a:path w="8679180" h="1597660">
                <a:moveTo>
                  <a:pt x="6279000" y="209462"/>
                </a:moveTo>
                <a:lnTo>
                  <a:pt x="6048591" y="323861"/>
                </a:lnTo>
                <a:lnTo>
                  <a:pt x="5946277" y="113593"/>
                </a:lnTo>
                <a:lnTo>
                  <a:pt x="6175880" y="0"/>
                </a:lnTo>
                <a:lnTo>
                  <a:pt x="6279000" y="209462"/>
                </a:lnTo>
                <a:close/>
              </a:path>
              <a:path w="8679180" h="1597660">
                <a:moveTo>
                  <a:pt x="5984947" y="1214882"/>
                </a:moveTo>
                <a:lnTo>
                  <a:pt x="5862492" y="1229383"/>
                </a:lnTo>
                <a:lnTo>
                  <a:pt x="5877799" y="1148821"/>
                </a:lnTo>
                <a:lnTo>
                  <a:pt x="5970446" y="1136737"/>
                </a:lnTo>
                <a:lnTo>
                  <a:pt x="5970446" y="559103"/>
                </a:lnTo>
                <a:lnTo>
                  <a:pt x="5857658" y="567965"/>
                </a:lnTo>
                <a:lnTo>
                  <a:pt x="5842351" y="510766"/>
                </a:lnTo>
                <a:lnTo>
                  <a:pt x="6128348" y="391533"/>
                </a:lnTo>
                <a:lnTo>
                  <a:pt x="6225023" y="443093"/>
                </a:lnTo>
                <a:lnTo>
                  <a:pt x="6225023" y="1101289"/>
                </a:lnTo>
                <a:lnTo>
                  <a:pt x="6327338" y="1149627"/>
                </a:lnTo>
                <a:lnTo>
                  <a:pt x="6308808" y="1214882"/>
                </a:lnTo>
                <a:lnTo>
                  <a:pt x="5984947" y="1214882"/>
                </a:lnTo>
                <a:close/>
              </a:path>
              <a:path w="8679180" h="1597660">
                <a:moveTo>
                  <a:pt x="6491681" y="1039256"/>
                </a:moveTo>
                <a:lnTo>
                  <a:pt x="6491681" y="476930"/>
                </a:lnTo>
                <a:lnTo>
                  <a:pt x="6386145" y="478541"/>
                </a:lnTo>
                <a:lnTo>
                  <a:pt x="6397423" y="418924"/>
                </a:lnTo>
                <a:lnTo>
                  <a:pt x="6520684" y="373809"/>
                </a:lnTo>
                <a:lnTo>
                  <a:pt x="6618165" y="196572"/>
                </a:lnTo>
                <a:lnTo>
                  <a:pt x="6622596" y="196371"/>
                </a:lnTo>
                <a:lnTo>
                  <a:pt x="6666703" y="201104"/>
                </a:lnTo>
                <a:lnTo>
                  <a:pt x="6712725" y="209462"/>
                </a:lnTo>
                <a:lnTo>
                  <a:pt x="6753510" y="219129"/>
                </a:lnTo>
                <a:lnTo>
                  <a:pt x="6756732" y="220741"/>
                </a:lnTo>
                <a:lnTo>
                  <a:pt x="6746259" y="411674"/>
                </a:lnTo>
                <a:lnTo>
                  <a:pt x="6967806" y="392339"/>
                </a:lnTo>
                <a:lnTo>
                  <a:pt x="6950888" y="487403"/>
                </a:lnTo>
                <a:lnTo>
                  <a:pt x="6746259" y="476930"/>
                </a:lnTo>
                <a:lnTo>
                  <a:pt x="6746259" y="975612"/>
                </a:lnTo>
                <a:lnTo>
                  <a:pt x="6746259" y="981519"/>
                </a:lnTo>
                <a:lnTo>
                  <a:pt x="6746527" y="987025"/>
                </a:lnTo>
                <a:lnTo>
                  <a:pt x="6747065" y="992127"/>
                </a:lnTo>
                <a:lnTo>
                  <a:pt x="6747602" y="997229"/>
                </a:lnTo>
                <a:lnTo>
                  <a:pt x="6748676" y="1001929"/>
                </a:lnTo>
                <a:lnTo>
                  <a:pt x="6750287" y="1006225"/>
                </a:lnTo>
                <a:lnTo>
                  <a:pt x="6815543" y="1075509"/>
                </a:lnTo>
                <a:lnTo>
                  <a:pt x="6971029" y="1011059"/>
                </a:lnTo>
                <a:lnTo>
                  <a:pt x="6996003" y="1063425"/>
                </a:lnTo>
                <a:lnTo>
                  <a:pt x="6958541" y="1088399"/>
                </a:lnTo>
                <a:lnTo>
                  <a:pt x="6916623" y="1114380"/>
                </a:lnTo>
                <a:lnTo>
                  <a:pt x="6868513" y="1143182"/>
                </a:lnTo>
                <a:lnTo>
                  <a:pt x="6819470" y="1171983"/>
                </a:lnTo>
                <a:lnTo>
                  <a:pt x="6774456" y="1197964"/>
                </a:lnTo>
                <a:lnTo>
                  <a:pt x="6761037" y="1205643"/>
                </a:lnTo>
                <a:lnTo>
                  <a:pt x="6748978" y="1212566"/>
                </a:lnTo>
                <a:lnTo>
                  <a:pt x="6738278" y="1218734"/>
                </a:lnTo>
                <a:lnTo>
                  <a:pt x="6728938" y="1224147"/>
                </a:lnTo>
                <a:lnTo>
                  <a:pt x="6717391" y="1230860"/>
                </a:lnTo>
                <a:lnTo>
                  <a:pt x="6711617" y="1234486"/>
                </a:lnTo>
                <a:lnTo>
                  <a:pt x="6711617" y="1235023"/>
                </a:lnTo>
                <a:lnTo>
                  <a:pt x="6698123" y="1234242"/>
                </a:lnTo>
                <a:lnTo>
                  <a:pt x="6655224" y="1222536"/>
                </a:lnTo>
                <a:lnTo>
                  <a:pt x="6610964" y="1199273"/>
                </a:lnTo>
                <a:lnTo>
                  <a:pt x="6568719" y="1167652"/>
                </a:lnTo>
                <a:lnTo>
                  <a:pt x="6532366" y="1130216"/>
                </a:lnTo>
                <a:lnTo>
                  <a:pt x="6505780" y="1090413"/>
                </a:lnTo>
                <a:lnTo>
                  <a:pt x="6492562" y="1051517"/>
                </a:lnTo>
                <a:lnTo>
                  <a:pt x="6491681" y="1039256"/>
                </a:lnTo>
                <a:close/>
              </a:path>
              <a:path w="8679180" h="1597660">
                <a:moveTo>
                  <a:pt x="7550268" y="390728"/>
                </a:moveTo>
                <a:lnTo>
                  <a:pt x="7559936" y="390728"/>
                </a:lnTo>
                <a:lnTo>
                  <a:pt x="7611521" y="407344"/>
                </a:lnTo>
                <a:lnTo>
                  <a:pt x="7658323" y="427384"/>
                </a:lnTo>
                <a:lnTo>
                  <a:pt x="7700341" y="450847"/>
                </a:lnTo>
                <a:lnTo>
                  <a:pt x="7737576" y="477735"/>
                </a:lnTo>
                <a:lnTo>
                  <a:pt x="7770179" y="507392"/>
                </a:lnTo>
                <a:lnTo>
                  <a:pt x="7798300" y="539164"/>
                </a:lnTo>
                <a:lnTo>
                  <a:pt x="7821940" y="573051"/>
                </a:lnTo>
                <a:lnTo>
                  <a:pt x="7841099" y="609052"/>
                </a:lnTo>
                <a:lnTo>
                  <a:pt x="7855902" y="646665"/>
                </a:lnTo>
                <a:lnTo>
                  <a:pt x="7866476" y="685385"/>
                </a:lnTo>
                <a:lnTo>
                  <a:pt x="7872820" y="725213"/>
                </a:lnTo>
                <a:lnTo>
                  <a:pt x="7874935" y="766149"/>
                </a:lnTo>
                <a:lnTo>
                  <a:pt x="7872493" y="814965"/>
                </a:lnTo>
                <a:lnTo>
                  <a:pt x="7865167" y="861515"/>
                </a:lnTo>
                <a:lnTo>
                  <a:pt x="7852956" y="905799"/>
                </a:lnTo>
                <a:lnTo>
                  <a:pt x="7835862" y="947817"/>
                </a:lnTo>
                <a:lnTo>
                  <a:pt x="7814437" y="987369"/>
                </a:lnTo>
                <a:lnTo>
                  <a:pt x="7789237" y="1024251"/>
                </a:lnTo>
                <a:lnTo>
                  <a:pt x="7760259" y="1058465"/>
                </a:lnTo>
                <a:lnTo>
                  <a:pt x="7727506" y="1090010"/>
                </a:lnTo>
                <a:lnTo>
                  <a:pt x="7691479" y="1118761"/>
                </a:lnTo>
                <a:lnTo>
                  <a:pt x="7652683" y="1144591"/>
                </a:lnTo>
                <a:lnTo>
                  <a:pt x="7611118" y="1167501"/>
                </a:lnTo>
                <a:lnTo>
                  <a:pt x="7566783" y="1187491"/>
                </a:lnTo>
                <a:lnTo>
                  <a:pt x="7520183" y="1204359"/>
                </a:lnTo>
                <a:lnTo>
                  <a:pt x="7471821" y="1217903"/>
                </a:lnTo>
                <a:lnTo>
                  <a:pt x="7421695" y="1228125"/>
                </a:lnTo>
                <a:lnTo>
                  <a:pt x="7369808" y="1235023"/>
                </a:lnTo>
                <a:lnTo>
                  <a:pt x="7360141" y="1235023"/>
                </a:lnTo>
                <a:lnTo>
                  <a:pt x="7301797" y="1215913"/>
                </a:lnTo>
                <a:lnTo>
                  <a:pt x="7249222" y="1192744"/>
                </a:lnTo>
                <a:lnTo>
                  <a:pt x="7202415" y="1165514"/>
                </a:lnTo>
                <a:lnTo>
                  <a:pt x="7161377" y="1134223"/>
                </a:lnTo>
                <a:lnTo>
                  <a:pt x="7126106" y="1098872"/>
                </a:lnTo>
                <a:lnTo>
                  <a:pt x="7096959" y="1059203"/>
                </a:lnTo>
                <a:lnTo>
                  <a:pt x="7074289" y="1014958"/>
                </a:lnTo>
                <a:lnTo>
                  <a:pt x="7058096" y="966137"/>
                </a:lnTo>
                <a:lnTo>
                  <a:pt x="7048380" y="912740"/>
                </a:lnTo>
                <a:lnTo>
                  <a:pt x="7045142" y="854768"/>
                </a:lnTo>
                <a:lnTo>
                  <a:pt x="7046577" y="817608"/>
                </a:lnTo>
                <a:lnTo>
                  <a:pt x="7058057" y="747519"/>
                </a:lnTo>
                <a:lnTo>
                  <a:pt x="7080639" y="683144"/>
                </a:lnTo>
                <a:lnTo>
                  <a:pt x="7112058" y="624938"/>
                </a:lnTo>
                <a:lnTo>
                  <a:pt x="7151534" y="573026"/>
                </a:lnTo>
                <a:lnTo>
                  <a:pt x="7196649" y="527709"/>
                </a:lnTo>
                <a:lnTo>
                  <a:pt x="7246724" y="489090"/>
                </a:lnTo>
                <a:lnTo>
                  <a:pt x="7300097" y="457469"/>
                </a:lnTo>
                <a:lnTo>
                  <a:pt x="7356012" y="433048"/>
                </a:lnTo>
                <a:lnTo>
                  <a:pt x="7411600" y="416734"/>
                </a:lnTo>
                <a:lnTo>
                  <a:pt x="7464066" y="431814"/>
                </a:lnTo>
                <a:lnTo>
                  <a:pt x="7550268" y="390728"/>
                </a:lnTo>
                <a:close/>
              </a:path>
              <a:path w="8679180" h="1597660">
                <a:moveTo>
                  <a:pt x="7371419" y="1015893"/>
                </a:moveTo>
                <a:lnTo>
                  <a:pt x="7489846" y="1098872"/>
                </a:lnTo>
                <a:lnTo>
                  <a:pt x="7516633" y="1079965"/>
                </a:lnTo>
                <a:lnTo>
                  <a:pt x="7540601" y="1056275"/>
                </a:lnTo>
                <a:lnTo>
                  <a:pt x="7580076" y="994544"/>
                </a:lnTo>
                <a:lnTo>
                  <a:pt x="7594880" y="957510"/>
                </a:lnTo>
                <a:lnTo>
                  <a:pt x="7605454" y="917707"/>
                </a:lnTo>
                <a:lnTo>
                  <a:pt x="7611798" y="875135"/>
                </a:lnTo>
                <a:lnTo>
                  <a:pt x="7613913" y="829793"/>
                </a:lnTo>
                <a:lnTo>
                  <a:pt x="7612805" y="793767"/>
                </a:lnTo>
                <a:lnTo>
                  <a:pt x="7603943" y="727907"/>
                </a:lnTo>
                <a:lnTo>
                  <a:pt x="7586622" y="670607"/>
                </a:lnTo>
                <a:lnTo>
                  <a:pt x="7563259" y="623679"/>
                </a:lnTo>
                <a:lnTo>
                  <a:pt x="7434259" y="526073"/>
                </a:lnTo>
                <a:lnTo>
                  <a:pt x="7407043" y="544652"/>
                </a:lnTo>
                <a:lnTo>
                  <a:pt x="7360921" y="596615"/>
                </a:lnTo>
                <a:lnTo>
                  <a:pt x="7342014" y="629998"/>
                </a:lnTo>
                <a:lnTo>
                  <a:pt x="7326682" y="667359"/>
                </a:lnTo>
                <a:lnTo>
                  <a:pt x="7315731" y="707741"/>
                </a:lnTo>
                <a:lnTo>
                  <a:pt x="7309160" y="751144"/>
                </a:lnTo>
                <a:lnTo>
                  <a:pt x="7306970" y="797568"/>
                </a:lnTo>
                <a:lnTo>
                  <a:pt x="7308078" y="833066"/>
                </a:lnTo>
                <a:lnTo>
                  <a:pt x="7316939" y="897113"/>
                </a:lnTo>
                <a:lnTo>
                  <a:pt x="7334260" y="951846"/>
                </a:lnTo>
                <a:lnTo>
                  <a:pt x="7357623" y="996961"/>
                </a:lnTo>
                <a:lnTo>
                  <a:pt x="7371419" y="1015893"/>
                </a:lnTo>
                <a:close/>
              </a:path>
              <a:path w="8679180" h="1597660">
                <a:moveTo>
                  <a:pt x="8414697" y="547825"/>
                </a:moveTo>
                <a:lnTo>
                  <a:pt x="8323662" y="606635"/>
                </a:lnTo>
                <a:lnTo>
                  <a:pt x="8323662" y="1101289"/>
                </a:lnTo>
                <a:lnTo>
                  <a:pt x="8451757" y="1149627"/>
                </a:lnTo>
                <a:lnTo>
                  <a:pt x="8429199" y="1214076"/>
                </a:lnTo>
                <a:lnTo>
                  <a:pt x="8086002" y="1215688"/>
                </a:lnTo>
                <a:lnTo>
                  <a:pt x="7944212" y="1230995"/>
                </a:lnTo>
                <a:lnTo>
                  <a:pt x="7962741" y="1150432"/>
                </a:lnTo>
                <a:lnTo>
                  <a:pt x="8069085" y="1137542"/>
                </a:lnTo>
                <a:lnTo>
                  <a:pt x="8069085" y="559909"/>
                </a:lnTo>
                <a:lnTo>
                  <a:pt x="7956296" y="568771"/>
                </a:lnTo>
                <a:lnTo>
                  <a:pt x="7940990" y="510766"/>
                </a:lnTo>
                <a:lnTo>
                  <a:pt x="8226987" y="391533"/>
                </a:lnTo>
                <a:lnTo>
                  <a:pt x="8323662" y="443899"/>
                </a:lnTo>
                <a:lnTo>
                  <a:pt x="8323662" y="527684"/>
                </a:lnTo>
                <a:lnTo>
                  <a:pt x="8523457" y="391533"/>
                </a:lnTo>
                <a:lnTo>
                  <a:pt x="8564317" y="402182"/>
                </a:lnTo>
                <a:lnTo>
                  <a:pt x="8606361" y="421014"/>
                </a:lnTo>
                <a:lnTo>
                  <a:pt x="8653691" y="448607"/>
                </a:lnTo>
                <a:lnTo>
                  <a:pt x="8678943" y="465651"/>
                </a:lnTo>
                <a:lnTo>
                  <a:pt x="8554070" y="657390"/>
                </a:lnTo>
                <a:lnTo>
                  <a:pt x="8541181" y="645028"/>
                </a:lnTo>
                <a:lnTo>
                  <a:pt x="8529096" y="633724"/>
                </a:lnTo>
                <a:lnTo>
                  <a:pt x="8497198" y="605754"/>
                </a:lnTo>
                <a:lnTo>
                  <a:pt x="8465855" y="581661"/>
                </a:lnTo>
                <a:lnTo>
                  <a:pt x="8429073" y="556888"/>
                </a:lnTo>
                <a:lnTo>
                  <a:pt x="8414697" y="547825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142229" y="4816059"/>
            <a:ext cx="6675755" cy="1618615"/>
          </a:xfrm>
          <a:custGeom>
            <a:avLst/>
            <a:gdLst/>
            <a:ahLst/>
            <a:cxnLst/>
            <a:rect l="l" t="t" r="r" b="b"/>
            <a:pathLst>
              <a:path w="6675755" h="1618614">
                <a:moveTo>
                  <a:pt x="701699" y="58810"/>
                </a:moveTo>
                <a:lnTo>
                  <a:pt x="1097261" y="1106123"/>
                </a:lnTo>
                <a:lnTo>
                  <a:pt x="1212466" y="1154460"/>
                </a:lnTo>
                <a:lnTo>
                  <a:pt x="1192325" y="1219716"/>
                </a:lnTo>
                <a:lnTo>
                  <a:pt x="815292" y="1219716"/>
                </a:lnTo>
                <a:lnTo>
                  <a:pt x="654973" y="1234218"/>
                </a:lnTo>
                <a:lnTo>
                  <a:pt x="675114" y="1153655"/>
                </a:lnTo>
                <a:lnTo>
                  <a:pt x="795957" y="1141570"/>
                </a:lnTo>
                <a:lnTo>
                  <a:pt x="708144" y="903911"/>
                </a:lnTo>
                <a:lnTo>
                  <a:pt x="293247" y="903911"/>
                </a:lnTo>
                <a:lnTo>
                  <a:pt x="213490" y="1114179"/>
                </a:lnTo>
                <a:lnTo>
                  <a:pt x="367365" y="1159294"/>
                </a:lnTo>
                <a:lnTo>
                  <a:pt x="339973" y="1219716"/>
                </a:lnTo>
                <a:lnTo>
                  <a:pt x="113593" y="1219716"/>
                </a:lnTo>
                <a:lnTo>
                  <a:pt x="0" y="1234218"/>
                </a:lnTo>
                <a:lnTo>
                  <a:pt x="14501" y="1153655"/>
                </a:lnTo>
                <a:lnTo>
                  <a:pt x="99897" y="1141570"/>
                </a:lnTo>
                <a:lnTo>
                  <a:pt x="433426" y="288413"/>
                </a:lnTo>
                <a:lnTo>
                  <a:pt x="354475" y="145012"/>
                </a:lnTo>
                <a:lnTo>
                  <a:pt x="701699" y="58810"/>
                </a:lnTo>
                <a:close/>
              </a:path>
              <a:path w="6675755" h="1618614">
                <a:moveTo>
                  <a:pt x="489014" y="389116"/>
                </a:moveTo>
                <a:lnTo>
                  <a:pt x="329500" y="808042"/>
                </a:lnTo>
                <a:lnTo>
                  <a:pt x="672697" y="808042"/>
                </a:lnTo>
                <a:lnTo>
                  <a:pt x="577633" y="550241"/>
                </a:lnTo>
                <a:lnTo>
                  <a:pt x="489014" y="389116"/>
                </a:lnTo>
                <a:close/>
              </a:path>
              <a:path w="6675755" h="1618614">
                <a:moveTo>
                  <a:pt x="2156649" y="596162"/>
                </a:moveTo>
                <a:lnTo>
                  <a:pt x="2156649" y="1106123"/>
                </a:lnTo>
                <a:lnTo>
                  <a:pt x="2259769" y="1154460"/>
                </a:lnTo>
                <a:lnTo>
                  <a:pt x="2241240" y="1219716"/>
                </a:lnTo>
                <a:lnTo>
                  <a:pt x="1918184" y="1219716"/>
                </a:lnTo>
                <a:lnTo>
                  <a:pt x="1830371" y="1224550"/>
                </a:lnTo>
                <a:lnTo>
                  <a:pt x="1842456" y="1152849"/>
                </a:lnTo>
                <a:lnTo>
                  <a:pt x="1902877" y="1141570"/>
                </a:lnTo>
                <a:lnTo>
                  <a:pt x="1902877" y="665446"/>
                </a:lnTo>
                <a:lnTo>
                  <a:pt x="1902877" y="657927"/>
                </a:lnTo>
                <a:lnTo>
                  <a:pt x="1902475" y="651482"/>
                </a:lnTo>
                <a:lnTo>
                  <a:pt x="1901669" y="646111"/>
                </a:lnTo>
                <a:lnTo>
                  <a:pt x="1900864" y="640740"/>
                </a:lnTo>
                <a:lnTo>
                  <a:pt x="1899655" y="635638"/>
                </a:lnTo>
                <a:lnTo>
                  <a:pt x="1898043" y="630804"/>
                </a:lnTo>
                <a:lnTo>
                  <a:pt x="1795729" y="540574"/>
                </a:lnTo>
                <a:lnTo>
                  <a:pt x="1648300" y="611469"/>
                </a:lnTo>
                <a:lnTo>
                  <a:pt x="1648300" y="1130292"/>
                </a:lnTo>
                <a:lnTo>
                  <a:pt x="1733696" y="1156072"/>
                </a:lnTo>
                <a:lnTo>
                  <a:pt x="1718389" y="1219716"/>
                </a:lnTo>
                <a:lnTo>
                  <a:pt x="1408223" y="1219716"/>
                </a:lnTo>
                <a:lnTo>
                  <a:pt x="1285768" y="1234218"/>
                </a:lnTo>
                <a:lnTo>
                  <a:pt x="1301075" y="1153655"/>
                </a:lnTo>
                <a:lnTo>
                  <a:pt x="1393722" y="1141570"/>
                </a:lnTo>
                <a:lnTo>
                  <a:pt x="1393722" y="563937"/>
                </a:lnTo>
                <a:lnTo>
                  <a:pt x="1280935" y="572799"/>
                </a:lnTo>
                <a:lnTo>
                  <a:pt x="1265628" y="515600"/>
                </a:lnTo>
                <a:lnTo>
                  <a:pt x="1551625" y="396367"/>
                </a:lnTo>
                <a:lnTo>
                  <a:pt x="1648300" y="447927"/>
                </a:lnTo>
                <a:lnTo>
                  <a:pt x="1648300" y="530101"/>
                </a:lnTo>
                <a:lnTo>
                  <a:pt x="1911739" y="396367"/>
                </a:lnTo>
                <a:lnTo>
                  <a:pt x="1949352" y="402712"/>
                </a:lnTo>
                <a:lnTo>
                  <a:pt x="1995323" y="420939"/>
                </a:lnTo>
                <a:lnTo>
                  <a:pt x="2044013" y="448305"/>
                </a:lnTo>
                <a:lnTo>
                  <a:pt x="2075029" y="470661"/>
                </a:lnTo>
                <a:lnTo>
                  <a:pt x="2103629" y="495887"/>
                </a:lnTo>
                <a:lnTo>
                  <a:pt x="2137314" y="537352"/>
                </a:lnTo>
                <a:lnTo>
                  <a:pt x="2155139" y="581309"/>
                </a:lnTo>
                <a:lnTo>
                  <a:pt x="2156649" y="596162"/>
                </a:lnTo>
                <a:close/>
              </a:path>
              <a:path w="6675755" h="1618614">
                <a:moveTo>
                  <a:pt x="3079888" y="1126264"/>
                </a:moveTo>
                <a:lnTo>
                  <a:pt x="3158034" y="1114179"/>
                </a:lnTo>
                <a:lnTo>
                  <a:pt x="3178980" y="1193936"/>
                </a:lnTo>
                <a:lnTo>
                  <a:pt x="2880093" y="1239857"/>
                </a:lnTo>
                <a:lnTo>
                  <a:pt x="2838780" y="1209873"/>
                </a:lnTo>
                <a:lnTo>
                  <a:pt x="2810507" y="1169667"/>
                </a:lnTo>
                <a:lnTo>
                  <a:pt x="2797113" y="1143988"/>
                </a:lnTo>
                <a:lnTo>
                  <a:pt x="2797113" y="1113374"/>
                </a:lnTo>
                <a:lnTo>
                  <a:pt x="2531257" y="1239857"/>
                </a:lnTo>
                <a:lnTo>
                  <a:pt x="2493368" y="1222637"/>
                </a:lnTo>
                <a:lnTo>
                  <a:pt x="2459456" y="1201590"/>
                </a:lnTo>
                <a:lnTo>
                  <a:pt x="2429522" y="1176716"/>
                </a:lnTo>
                <a:lnTo>
                  <a:pt x="2403565" y="1148015"/>
                </a:lnTo>
                <a:lnTo>
                  <a:pt x="2382594" y="1115690"/>
                </a:lnTo>
                <a:lnTo>
                  <a:pt x="2367615" y="1079940"/>
                </a:lnTo>
                <a:lnTo>
                  <a:pt x="2358627" y="1040767"/>
                </a:lnTo>
                <a:lnTo>
                  <a:pt x="2355631" y="998169"/>
                </a:lnTo>
                <a:lnTo>
                  <a:pt x="2355807" y="991196"/>
                </a:lnTo>
                <a:lnTo>
                  <a:pt x="2362378" y="951141"/>
                </a:lnTo>
                <a:lnTo>
                  <a:pt x="2797113" y="797569"/>
                </a:lnTo>
                <a:lnTo>
                  <a:pt x="2797113" y="642889"/>
                </a:lnTo>
                <a:lnTo>
                  <a:pt x="2769697" y="608901"/>
                </a:lnTo>
                <a:lnTo>
                  <a:pt x="2732362" y="579546"/>
                </a:lnTo>
                <a:lnTo>
                  <a:pt x="2690016" y="555352"/>
                </a:lnTo>
                <a:lnTo>
                  <a:pt x="2647267" y="538963"/>
                </a:lnTo>
                <a:lnTo>
                  <a:pt x="2596513" y="556687"/>
                </a:lnTo>
                <a:lnTo>
                  <a:pt x="2606256" y="611444"/>
                </a:lnTo>
                <a:lnTo>
                  <a:pt x="2615319" y="649157"/>
                </a:lnTo>
                <a:lnTo>
                  <a:pt x="2630349" y="700894"/>
                </a:lnTo>
                <a:lnTo>
                  <a:pt x="2447472" y="775817"/>
                </a:lnTo>
                <a:lnTo>
                  <a:pt x="2363687" y="553464"/>
                </a:lnTo>
                <a:lnTo>
                  <a:pt x="2362881" y="551853"/>
                </a:lnTo>
                <a:lnTo>
                  <a:pt x="2760860" y="395562"/>
                </a:lnTo>
                <a:lnTo>
                  <a:pt x="2807990" y="409660"/>
                </a:lnTo>
                <a:lnTo>
                  <a:pt x="2856478" y="428844"/>
                </a:lnTo>
                <a:lnTo>
                  <a:pt x="2891951" y="446190"/>
                </a:lnTo>
                <a:lnTo>
                  <a:pt x="2927600" y="467338"/>
                </a:lnTo>
                <a:lnTo>
                  <a:pt x="2962619" y="492413"/>
                </a:lnTo>
                <a:lnTo>
                  <a:pt x="2994441" y="522020"/>
                </a:lnTo>
                <a:lnTo>
                  <a:pt x="3022236" y="556309"/>
                </a:lnTo>
                <a:lnTo>
                  <a:pt x="3043584" y="595584"/>
                </a:lnTo>
                <a:lnTo>
                  <a:pt x="3051691" y="617109"/>
                </a:lnTo>
                <a:lnTo>
                  <a:pt x="3051691" y="988502"/>
                </a:lnTo>
                <a:lnTo>
                  <a:pt x="3051414" y="995853"/>
                </a:lnTo>
                <a:lnTo>
                  <a:pt x="3051389" y="1004212"/>
                </a:lnTo>
                <a:lnTo>
                  <a:pt x="3053907" y="1045903"/>
                </a:lnTo>
                <a:lnTo>
                  <a:pt x="3061056" y="1089205"/>
                </a:lnTo>
                <a:lnTo>
                  <a:pt x="3074517" y="1124116"/>
                </a:lnTo>
                <a:lnTo>
                  <a:pt x="3079888" y="1126264"/>
                </a:lnTo>
                <a:close/>
              </a:path>
              <a:path w="6675755" h="1618614">
                <a:moveTo>
                  <a:pt x="2665796" y="1093233"/>
                </a:moveTo>
                <a:lnTo>
                  <a:pt x="2797113" y="1046507"/>
                </a:lnTo>
                <a:lnTo>
                  <a:pt x="2797113" y="859602"/>
                </a:lnTo>
                <a:lnTo>
                  <a:pt x="2618265" y="928886"/>
                </a:lnTo>
                <a:lnTo>
                  <a:pt x="2604569" y="980445"/>
                </a:lnTo>
                <a:lnTo>
                  <a:pt x="2605223" y="996633"/>
                </a:lnTo>
                <a:lnTo>
                  <a:pt x="2615042" y="1036437"/>
                </a:lnTo>
                <a:lnTo>
                  <a:pt x="2640017" y="1071884"/>
                </a:lnTo>
                <a:lnTo>
                  <a:pt x="2665796" y="1093233"/>
                </a:lnTo>
                <a:close/>
              </a:path>
              <a:path w="6675755" h="1618614">
                <a:moveTo>
                  <a:pt x="3373935" y="1219716"/>
                </a:moveTo>
                <a:lnTo>
                  <a:pt x="3251480" y="1234218"/>
                </a:lnTo>
                <a:lnTo>
                  <a:pt x="3266787" y="1153655"/>
                </a:lnTo>
                <a:lnTo>
                  <a:pt x="3359434" y="1141570"/>
                </a:lnTo>
                <a:lnTo>
                  <a:pt x="3359434" y="167569"/>
                </a:lnTo>
                <a:lnTo>
                  <a:pt x="3246646" y="176432"/>
                </a:lnTo>
                <a:lnTo>
                  <a:pt x="3231339" y="119232"/>
                </a:lnTo>
                <a:lnTo>
                  <a:pt x="3517336" y="0"/>
                </a:lnTo>
                <a:lnTo>
                  <a:pt x="3614011" y="51560"/>
                </a:lnTo>
                <a:lnTo>
                  <a:pt x="3614011" y="1106123"/>
                </a:lnTo>
                <a:lnTo>
                  <a:pt x="3716326" y="1154460"/>
                </a:lnTo>
                <a:lnTo>
                  <a:pt x="3697796" y="1219716"/>
                </a:lnTo>
                <a:lnTo>
                  <a:pt x="3373935" y="1219716"/>
                </a:lnTo>
                <a:close/>
              </a:path>
              <a:path w="6675755" h="1618614">
                <a:moveTo>
                  <a:pt x="4297983" y="1172990"/>
                </a:moveTo>
                <a:lnTo>
                  <a:pt x="4269886" y="1202018"/>
                </a:lnTo>
                <a:lnTo>
                  <a:pt x="4243603" y="1230290"/>
                </a:lnTo>
                <a:lnTo>
                  <a:pt x="4196474" y="1284569"/>
                </a:lnTo>
                <a:lnTo>
                  <a:pt x="4156998" y="1340057"/>
                </a:lnTo>
                <a:lnTo>
                  <a:pt x="4125579" y="1400982"/>
                </a:lnTo>
                <a:lnTo>
                  <a:pt x="4125428" y="1414124"/>
                </a:lnTo>
                <a:lnTo>
                  <a:pt x="4126586" y="1427769"/>
                </a:lnTo>
                <a:lnTo>
                  <a:pt x="4137714" y="1471122"/>
                </a:lnTo>
                <a:lnTo>
                  <a:pt x="4157804" y="1510547"/>
                </a:lnTo>
                <a:lnTo>
                  <a:pt x="3931423" y="1618501"/>
                </a:lnTo>
                <a:lnTo>
                  <a:pt x="3923342" y="1597705"/>
                </a:lnTo>
                <a:lnTo>
                  <a:pt x="3918433" y="1576407"/>
                </a:lnTo>
                <a:lnTo>
                  <a:pt x="3916695" y="1554605"/>
                </a:lnTo>
                <a:lnTo>
                  <a:pt x="3918130" y="1532299"/>
                </a:lnTo>
                <a:lnTo>
                  <a:pt x="3929409" y="1486982"/>
                </a:lnTo>
                <a:lnTo>
                  <a:pt x="3951161" y="1441263"/>
                </a:lnTo>
                <a:lnTo>
                  <a:pt x="3982278" y="1396350"/>
                </a:lnTo>
                <a:lnTo>
                  <a:pt x="4021653" y="1353450"/>
                </a:lnTo>
                <a:lnTo>
                  <a:pt x="4151359" y="1224550"/>
                </a:lnTo>
                <a:lnTo>
                  <a:pt x="4093354" y="1245496"/>
                </a:lnTo>
                <a:lnTo>
                  <a:pt x="3836360" y="530101"/>
                </a:lnTo>
                <a:lnTo>
                  <a:pt x="3733239" y="481764"/>
                </a:lnTo>
                <a:lnTo>
                  <a:pt x="3751769" y="417314"/>
                </a:lnTo>
                <a:lnTo>
                  <a:pt x="4076436" y="417314"/>
                </a:lnTo>
                <a:lnTo>
                  <a:pt x="4218226" y="402812"/>
                </a:lnTo>
                <a:lnTo>
                  <a:pt x="4200502" y="482569"/>
                </a:lnTo>
                <a:lnTo>
                  <a:pt x="4093354" y="495459"/>
                </a:lnTo>
                <a:lnTo>
                  <a:pt x="4270591" y="1055369"/>
                </a:lnTo>
                <a:lnTo>
                  <a:pt x="4288466" y="1024805"/>
                </a:lnTo>
                <a:lnTo>
                  <a:pt x="4322705" y="961564"/>
                </a:lnTo>
                <a:lnTo>
                  <a:pt x="4354754" y="896006"/>
                </a:lnTo>
                <a:lnTo>
                  <a:pt x="4383555" y="831153"/>
                </a:lnTo>
                <a:lnTo>
                  <a:pt x="4408656" y="767987"/>
                </a:lnTo>
                <a:lnTo>
                  <a:pt x="4428394" y="709378"/>
                </a:lnTo>
                <a:lnTo>
                  <a:pt x="4442316" y="656358"/>
                </a:lnTo>
                <a:lnTo>
                  <a:pt x="4449365" y="612249"/>
                </a:lnTo>
                <a:lnTo>
                  <a:pt x="4450246" y="593745"/>
                </a:lnTo>
                <a:lnTo>
                  <a:pt x="4348737" y="491431"/>
                </a:lnTo>
                <a:lnTo>
                  <a:pt x="4516307" y="377032"/>
                </a:lnTo>
                <a:lnTo>
                  <a:pt x="4644402" y="508349"/>
                </a:lnTo>
                <a:lnTo>
                  <a:pt x="4643042" y="533500"/>
                </a:lnTo>
                <a:lnTo>
                  <a:pt x="4639769" y="559808"/>
                </a:lnTo>
                <a:lnTo>
                  <a:pt x="4627484" y="615900"/>
                </a:lnTo>
                <a:lnTo>
                  <a:pt x="4608551" y="675416"/>
                </a:lnTo>
                <a:lnTo>
                  <a:pt x="4583980" y="737147"/>
                </a:lnTo>
                <a:lnTo>
                  <a:pt x="4554675" y="799885"/>
                </a:lnTo>
                <a:lnTo>
                  <a:pt x="4521544" y="862421"/>
                </a:lnTo>
                <a:lnTo>
                  <a:pt x="4485593" y="923750"/>
                </a:lnTo>
                <a:lnTo>
                  <a:pt x="4447829" y="982863"/>
                </a:lnTo>
                <a:lnTo>
                  <a:pt x="4409260" y="1038551"/>
                </a:lnTo>
                <a:lnTo>
                  <a:pt x="4370892" y="1089608"/>
                </a:lnTo>
                <a:lnTo>
                  <a:pt x="4333531" y="1134824"/>
                </a:lnTo>
                <a:lnTo>
                  <a:pt x="4315530" y="1154788"/>
                </a:lnTo>
                <a:lnTo>
                  <a:pt x="4297983" y="1172990"/>
                </a:lnTo>
                <a:close/>
              </a:path>
              <a:path w="6675755" h="1618614">
                <a:moveTo>
                  <a:pt x="4865137" y="1238245"/>
                </a:moveTo>
                <a:lnTo>
                  <a:pt x="4703206" y="1099678"/>
                </a:lnTo>
                <a:lnTo>
                  <a:pt x="4882055" y="977223"/>
                </a:lnTo>
                <a:lnTo>
                  <a:pt x="5034317" y="1123041"/>
                </a:lnTo>
                <a:lnTo>
                  <a:pt x="5057605" y="1121732"/>
                </a:lnTo>
                <a:lnTo>
                  <a:pt x="5107226" y="1102095"/>
                </a:lnTo>
                <a:lnTo>
                  <a:pt x="5128752" y="1062065"/>
                </a:lnTo>
                <a:lnTo>
                  <a:pt x="5130187" y="1044896"/>
                </a:lnTo>
                <a:lnTo>
                  <a:pt x="5128148" y="1026995"/>
                </a:lnTo>
                <a:lnTo>
                  <a:pt x="5097559" y="980848"/>
                </a:lnTo>
                <a:lnTo>
                  <a:pt x="5058386" y="951745"/>
                </a:lnTo>
                <a:lnTo>
                  <a:pt x="5006121" y="918413"/>
                </a:lnTo>
                <a:lnTo>
                  <a:pt x="4923947" y="863630"/>
                </a:lnTo>
                <a:lnTo>
                  <a:pt x="4883162" y="837195"/>
                </a:lnTo>
                <a:lnTo>
                  <a:pt x="4841974" y="805826"/>
                </a:lnTo>
                <a:lnTo>
                  <a:pt x="4805268" y="768038"/>
                </a:lnTo>
                <a:lnTo>
                  <a:pt x="4777323" y="721437"/>
                </a:lnTo>
                <a:lnTo>
                  <a:pt x="4765843" y="684680"/>
                </a:lnTo>
                <a:lnTo>
                  <a:pt x="4762016" y="642889"/>
                </a:lnTo>
                <a:lnTo>
                  <a:pt x="4765490" y="606636"/>
                </a:lnTo>
                <a:lnTo>
                  <a:pt x="4793285" y="541380"/>
                </a:lnTo>
                <a:lnTo>
                  <a:pt x="4848369" y="486144"/>
                </a:lnTo>
                <a:lnTo>
                  <a:pt x="4885076" y="463033"/>
                </a:lnTo>
                <a:lnTo>
                  <a:pt x="4927723" y="443043"/>
                </a:lnTo>
                <a:lnTo>
                  <a:pt x="4976312" y="426175"/>
                </a:lnTo>
                <a:lnTo>
                  <a:pt x="5019172" y="415155"/>
                </a:lnTo>
                <a:lnTo>
                  <a:pt x="5065254" y="406583"/>
                </a:lnTo>
                <a:lnTo>
                  <a:pt x="5114558" y="400460"/>
                </a:lnTo>
                <a:lnTo>
                  <a:pt x="5167085" y="396787"/>
                </a:lnTo>
                <a:lnTo>
                  <a:pt x="5222834" y="395562"/>
                </a:lnTo>
                <a:lnTo>
                  <a:pt x="5378320" y="530101"/>
                </a:lnTo>
                <a:lnTo>
                  <a:pt x="5200276" y="652556"/>
                </a:lnTo>
                <a:lnTo>
                  <a:pt x="5053652" y="509960"/>
                </a:lnTo>
                <a:lnTo>
                  <a:pt x="5043985" y="510741"/>
                </a:lnTo>
                <a:lnTo>
                  <a:pt x="5007732" y="536445"/>
                </a:lnTo>
                <a:lnTo>
                  <a:pt x="4993432" y="571792"/>
                </a:lnTo>
                <a:lnTo>
                  <a:pt x="4991619" y="589718"/>
                </a:lnTo>
                <a:lnTo>
                  <a:pt x="4992853" y="605855"/>
                </a:lnTo>
                <a:lnTo>
                  <a:pt x="5011357" y="649737"/>
                </a:lnTo>
                <a:lnTo>
                  <a:pt x="5054332" y="689539"/>
                </a:lnTo>
                <a:lnTo>
                  <a:pt x="5074599" y="702505"/>
                </a:lnTo>
                <a:lnTo>
                  <a:pt x="5152745" y="753259"/>
                </a:lnTo>
                <a:lnTo>
                  <a:pt x="5188494" y="776018"/>
                </a:lnTo>
                <a:lnTo>
                  <a:pt x="5224848" y="800791"/>
                </a:lnTo>
                <a:lnTo>
                  <a:pt x="5259993" y="827377"/>
                </a:lnTo>
                <a:lnTo>
                  <a:pt x="5292117" y="855573"/>
                </a:lnTo>
                <a:lnTo>
                  <a:pt x="5319710" y="885583"/>
                </a:lnTo>
                <a:lnTo>
                  <a:pt x="5341261" y="917607"/>
                </a:lnTo>
                <a:lnTo>
                  <a:pt x="5358632" y="969418"/>
                </a:lnTo>
                <a:lnTo>
                  <a:pt x="5359790" y="987696"/>
                </a:lnTo>
                <a:lnTo>
                  <a:pt x="5357449" y="1019594"/>
                </a:lnTo>
                <a:lnTo>
                  <a:pt x="5338718" y="1076592"/>
                </a:lnTo>
                <a:lnTo>
                  <a:pt x="5301735" y="1124527"/>
                </a:lnTo>
                <a:lnTo>
                  <a:pt x="5249369" y="1163398"/>
                </a:lnTo>
                <a:lnTo>
                  <a:pt x="5182528" y="1193382"/>
                </a:lnTo>
                <a:lnTo>
                  <a:pt x="5144588" y="1205416"/>
                </a:lnTo>
                <a:lnTo>
                  <a:pt x="5103778" y="1215537"/>
                </a:lnTo>
                <a:lnTo>
                  <a:pt x="5060098" y="1223744"/>
                </a:lnTo>
                <a:lnTo>
                  <a:pt x="5014076" y="1230089"/>
                </a:lnTo>
                <a:lnTo>
                  <a:pt x="4966242" y="1234620"/>
                </a:lnTo>
                <a:lnTo>
                  <a:pt x="4916596" y="1237339"/>
                </a:lnTo>
                <a:lnTo>
                  <a:pt x="4865137" y="1238245"/>
                </a:lnTo>
                <a:close/>
              </a:path>
              <a:path w="6675755" h="1618614">
                <a:moveTo>
                  <a:pt x="5886664" y="214296"/>
                </a:moveTo>
                <a:lnTo>
                  <a:pt x="5656255" y="328695"/>
                </a:lnTo>
                <a:lnTo>
                  <a:pt x="5553940" y="118427"/>
                </a:lnTo>
                <a:lnTo>
                  <a:pt x="5783544" y="4834"/>
                </a:lnTo>
                <a:lnTo>
                  <a:pt x="5886664" y="214296"/>
                </a:lnTo>
                <a:close/>
              </a:path>
              <a:path w="6675755" h="1618614">
                <a:moveTo>
                  <a:pt x="5592611" y="1219716"/>
                </a:moveTo>
                <a:lnTo>
                  <a:pt x="5470155" y="1234218"/>
                </a:lnTo>
                <a:lnTo>
                  <a:pt x="5485463" y="1153655"/>
                </a:lnTo>
                <a:lnTo>
                  <a:pt x="5578109" y="1141570"/>
                </a:lnTo>
                <a:lnTo>
                  <a:pt x="5578109" y="563937"/>
                </a:lnTo>
                <a:lnTo>
                  <a:pt x="5465322" y="572799"/>
                </a:lnTo>
                <a:lnTo>
                  <a:pt x="5450015" y="515600"/>
                </a:lnTo>
                <a:lnTo>
                  <a:pt x="5736012" y="396367"/>
                </a:lnTo>
                <a:lnTo>
                  <a:pt x="5832687" y="447927"/>
                </a:lnTo>
                <a:lnTo>
                  <a:pt x="5832687" y="1106123"/>
                </a:lnTo>
                <a:lnTo>
                  <a:pt x="5935001" y="1154460"/>
                </a:lnTo>
                <a:lnTo>
                  <a:pt x="5916472" y="1219716"/>
                </a:lnTo>
                <a:lnTo>
                  <a:pt x="5592611" y="1219716"/>
                </a:lnTo>
                <a:close/>
              </a:path>
              <a:path w="6675755" h="1618614">
                <a:moveTo>
                  <a:pt x="6162184" y="1238245"/>
                </a:moveTo>
                <a:lnTo>
                  <a:pt x="6000253" y="1099678"/>
                </a:lnTo>
                <a:lnTo>
                  <a:pt x="6179102" y="977223"/>
                </a:lnTo>
                <a:lnTo>
                  <a:pt x="6331365" y="1123041"/>
                </a:lnTo>
                <a:lnTo>
                  <a:pt x="6354652" y="1121732"/>
                </a:lnTo>
                <a:lnTo>
                  <a:pt x="6404274" y="1102095"/>
                </a:lnTo>
                <a:lnTo>
                  <a:pt x="6425800" y="1062065"/>
                </a:lnTo>
                <a:lnTo>
                  <a:pt x="6427235" y="1044896"/>
                </a:lnTo>
                <a:lnTo>
                  <a:pt x="6425195" y="1026995"/>
                </a:lnTo>
                <a:lnTo>
                  <a:pt x="6394606" y="980848"/>
                </a:lnTo>
                <a:lnTo>
                  <a:pt x="6355433" y="951745"/>
                </a:lnTo>
                <a:lnTo>
                  <a:pt x="6303168" y="918413"/>
                </a:lnTo>
                <a:lnTo>
                  <a:pt x="6220994" y="863630"/>
                </a:lnTo>
                <a:lnTo>
                  <a:pt x="6180210" y="837195"/>
                </a:lnTo>
                <a:lnTo>
                  <a:pt x="6139022" y="805826"/>
                </a:lnTo>
                <a:lnTo>
                  <a:pt x="6102316" y="768038"/>
                </a:lnTo>
                <a:lnTo>
                  <a:pt x="6074371" y="721437"/>
                </a:lnTo>
                <a:lnTo>
                  <a:pt x="6062890" y="684680"/>
                </a:lnTo>
                <a:lnTo>
                  <a:pt x="6059064" y="642889"/>
                </a:lnTo>
                <a:lnTo>
                  <a:pt x="6062538" y="606636"/>
                </a:lnTo>
                <a:lnTo>
                  <a:pt x="6090332" y="541380"/>
                </a:lnTo>
                <a:lnTo>
                  <a:pt x="6145417" y="486144"/>
                </a:lnTo>
                <a:lnTo>
                  <a:pt x="6182123" y="463033"/>
                </a:lnTo>
                <a:lnTo>
                  <a:pt x="6224771" y="443043"/>
                </a:lnTo>
                <a:lnTo>
                  <a:pt x="6273360" y="426175"/>
                </a:lnTo>
                <a:lnTo>
                  <a:pt x="6316219" y="415155"/>
                </a:lnTo>
                <a:lnTo>
                  <a:pt x="6362301" y="406583"/>
                </a:lnTo>
                <a:lnTo>
                  <a:pt x="6411605" y="400460"/>
                </a:lnTo>
                <a:lnTo>
                  <a:pt x="6464132" y="396787"/>
                </a:lnTo>
                <a:lnTo>
                  <a:pt x="6519881" y="395562"/>
                </a:lnTo>
                <a:lnTo>
                  <a:pt x="6675367" y="530101"/>
                </a:lnTo>
                <a:lnTo>
                  <a:pt x="6497324" y="652556"/>
                </a:lnTo>
                <a:lnTo>
                  <a:pt x="6350700" y="509960"/>
                </a:lnTo>
                <a:lnTo>
                  <a:pt x="6341032" y="510741"/>
                </a:lnTo>
                <a:lnTo>
                  <a:pt x="6304780" y="536445"/>
                </a:lnTo>
                <a:lnTo>
                  <a:pt x="6290480" y="571792"/>
                </a:lnTo>
                <a:lnTo>
                  <a:pt x="6288667" y="589718"/>
                </a:lnTo>
                <a:lnTo>
                  <a:pt x="6289901" y="605855"/>
                </a:lnTo>
                <a:lnTo>
                  <a:pt x="6308405" y="649737"/>
                </a:lnTo>
                <a:lnTo>
                  <a:pt x="6351380" y="689539"/>
                </a:lnTo>
                <a:lnTo>
                  <a:pt x="6371646" y="702505"/>
                </a:lnTo>
                <a:lnTo>
                  <a:pt x="6449792" y="753259"/>
                </a:lnTo>
                <a:lnTo>
                  <a:pt x="6485541" y="776018"/>
                </a:lnTo>
                <a:lnTo>
                  <a:pt x="6521895" y="800791"/>
                </a:lnTo>
                <a:lnTo>
                  <a:pt x="6557041" y="827377"/>
                </a:lnTo>
                <a:lnTo>
                  <a:pt x="6589165" y="855573"/>
                </a:lnTo>
                <a:lnTo>
                  <a:pt x="6616758" y="885583"/>
                </a:lnTo>
                <a:lnTo>
                  <a:pt x="6638308" y="917607"/>
                </a:lnTo>
                <a:lnTo>
                  <a:pt x="6655679" y="969418"/>
                </a:lnTo>
                <a:lnTo>
                  <a:pt x="6656837" y="987696"/>
                </a:lnTo>
                <a:lnTo>
                  <a:pt x="6654496" y="1019594"/>
                </a:lnTo>
                <a:lnTo>
                  <a:pt x="6635765" y="1076592"/>
                </a:lnTo>
                <a:lnTo>
                  <a:pt x="6598782" y="1124527"/>
                </a:lnTo>
                <a:lnTo>
                  <a:pt x="6546417" y="1163398"/>
                </a:lnTo>
                <a:lnTo>
                  <a:pt x="6479575" y="1193382"/>
                </a:lnTo>
                <a:lnTo>
                  <a:pt x="6441635" y="1205416"/>
                </a:lnTo>
                <a:lnTo>
                  <a:pt x="6400825" y="1215537"/>
                </a:lnTo>
                <a:lnTo>
                  <a:pt x="6357145" y="1223744"/>
                </a:lnTo>
                <a:lnTo>
                  <a:pt x="6311124" y="1230089"/>
                </a:lnTo>
                <a:lnTo>
                  <a:pt x="6263290" y="1234620"/>
                </a:lnTo>
                <a:lnTo>
                  <a:pt x="6213643" y="1237339"/>
                </a:lnTo>
                <a:lnTo>
                  <a:pt x="6162184" y="1238245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448393" y="4874065"/>
            <a:ext cx="1120140" cy="1182370"/>
          </a:xfrm>
          <a:custGeom>
            <a:avLst/>
            <a:gdLst/>
            <a:ahLst/>
            <a:cxnLst/>
            <a:rect l="l" t="t" r="r" b="b"/>
            <a:pathLst>
              <a:path w="1120140" h="1182370">
                <a:moveTo>
                  <a:pt x="889409" y="1018310"/>
                </a:moveTo>
                <a:lnTo>
                  <a:pt x="1089204" y="963527"/>
                </a:lnTo>
                <a:lnTo>
                  <a:pt x="1119818" y="1013476"/>
                </a:lnTo>
                <a:lnTo>
                  <a:pt x="878131" y="1179435"/>
                </a:lnTo>
                <a:lnTo>
                  <a:pt x="712172" y="1152849"/>
                </a:lnTo>
                <a:lnTo>
                  <a:pt x="618719" y="1044090"/>
                </a:lnTo>
                <a:lnTo>
                  <a:pt x="587401" y="1073143"/>
                </a:lnTo>
                <a:lnTo>
                  <a:pt x="554672" y="1099074"/>
                </a:lnTo>
                <a:lnTo>
                  <a:pt x="520533" y="1121883"/>
                </a:lnTo>
                <a:lnTo>
                  <a:pt x="484985" y="1141570"/>
                </a:lnTo>
                <a:lnTo>
                  <a:pt x="448178" y="1157683"/>
                </a:lnTo>
                <a:lnTo>
                  <a:pt x="410263" y="1169767"/>
                </a:lnTo>
                <a:lnTo>
                  <a:pt x="371241" y="1177824"/>
                </a:lnTo>
                <a:lnTo>
                  <a:pt x="331111" y="1181852"/>
                </a:lnTo>
                <a:lnTo>
                  <a:pt x="287481" y="1168937"/>
                </a:lnTo>
                <a:lnTo>
                  <a:pt x="246017" y="1153554"/>
                </a:lnTo>
                <a:lnTo>
                  <a:pt x="206718" y="1135705"/>
                </a:lnTo>
                <a:lnTo>
                  <a:pt x="169583" y="1115388"/>
                </a:lnTo>
                <a:lnTo>
                  <a:pt x="135244" y="1092604"/>
                </a:lnTo>
                <a:lnTo>
                  <a:pt x="104328" y="1067352"/>
                </a:lnTo>
                <a:lnTo>
                  <a:pt x="76836" y="1039634"/>
                </a:lnTo>
                <a:lnTo>
                  <a:pt x="52767" y="1009448"/>
                </a:lnTo>
                <a:lnTo>
                  <a:pt x="32702" y="976870"/>
                </a:lnTo>
                <a:lnTo>
                  <a:pt x="17219" y="941977"/>
                </a:lnTo>
                <a:lnTo>
                  <a:pt x="6318" y="904767"/>
                </a:lnTo>
                <a:lnTo>
                  <a:pt x="0" y="865241"/>
                </a:lnTo>
                <a:lnTo>
                  <a:pt x="9994" y="819849"/>
                </a:lnTo>
                <a:lnTo>
                  <a:pt x="25477" y="777126"/>
                </a:lnTo>
                <a:lnTo>
                  <a:pt x="46448" y="737071"/>
                </a:lnTo>
                <a:lnTo>
                  <a:pt x="72908" y="699685"/>
                </a:lnTo>
                <a:lnTo>
                  <a:pt x="104503" y="665522"/>
                </a:lnTo>
                <a:lnTo>
                  <a:pt x="140883" y="635134"/>
                </a:lnTo>
                <a:lnTo>
                  <a:pt x="182045" y="608524"/>
                </a:lnTo>
                <a:lnTo>
                  <a:pt x="227991" y="585689"/>
                </a:lnTo>
                <a:lnTo>
                  <a:pt x="202765" y="550166"/>
                </a:lnTo>
                <a:lnTo>
                  <a:pt x="180258" y="514492"/>
                </a:lnTo>
                <a:lnTo>
                  <a:pt x="160469" y="478667"/>
                </a:lnTo>
                <a:lnTo>
                  <a:pt x="143400" y="442691"/>
                </a:lnTo>
                <a:lnTo>
                  <a:pt x="129654" y="406362"/>
                </a:lnTo>
                <a:lnTo>
                  <a:pt x="119836" y="369479"/>
                </a:lnTo>
                <a:lnTo>
                  <a:pt x="111981" y="294053"/>
                </a:lnTo>
                <a:lnTo>
                  <a:pt x="114096" y="263968"/>
                </a:lnTo>
                <a:lnTo>
                  <a:pt x="131014" y="206970"/>
                </a:lnTo>
                <a:lnTo>
                  <a:pt x="164221" y="154503"/>
                </a:lnTo>
                <a:lnTo>
                  <a:pt x="209940" y="108381"/>
                </a:lnTo>
                <a:lnTo>
                  <a:pt x="266913" y="69107"/>
                </a:lnTo>
                <a:lnTo>
                  <a:pt x="331363" y="37889"/>
                </a:lnTo>
                <a:lnTo>
                  <a:pt x="402031" y="15181"/>
                </a:lnTo>
                <a:lnTo>
                  <a:pt x="475141" y="2492"/>
                </a:lnTo>
                <a:lnTo>
                  <a:pt x="512376" y="0"/>
                </a:lnTo>
                <a:lnTo>
                  <a:pt x="535185" y="5664"/>
                </a:lnTo>
                <a:lnTo>
                  <a:pt x="579898" y="21978"/>
                </a:lnTo>
                <a:lnTo>
                  <a:pt x="623024" y="44863"/>
                </a:lnTo>
                <a:lnTo>
                  <a:pt x="662298" y="73865"/>
                </a:lnTo>
                <a:lnTo>
                  <a:pt x="696991" y="108885"/>
                </a:lnTo>
                <a:lnTo>
                  <a:pt x="724986" y="149770"/>
                </a:lnTo>
                <a:lnTo>
                  <a:pt x="745505" y="196472"/>
                </a:lnTo>
                <a:lnTo>
                  <a:pt x="755978" y="248837"/>
                </a:lnTo>
                <a:lnTo>
                  <a:pt x="757287" y="277135"/>
                </a:lnTo>
                <a:lnTo>
                  <a:pt x="738833" y="313690"/>
                </a:lnTo>
                <a:lnTo>
                  <a:pt x="717307" y="348433"/>
                </a:lnTo>
                <a:lnTo>
                  <a:pt x="692711" y="381362"/>
                </a:lnTo>
                <a:lnTo>
                  <a:pt x="665043" y="412480"/>
                </a:lnTo>
                <a:lnTo>
                  <a:pt x="633044" y="441784"/>
                </a:lnTo>
                <a:lnTo>
                  <a:pt x="595457" y="469276"/>
                </a:lnTo>
                <a:lnTo>
                  <a:pt x="552280" y="494956"/>
                </a:lnTo>
                <a:lnTo>
                  <a:pt x="503515" y="518822"/>
                </a:lnTo>
                <a:lnTo>
                  <a:pt x="1044895" y="502710"/>
                </a:lnTo>
                <a:lnTo>
                  <a:pt x="1013476" y="624359"/>
                </a:lnTo>
                <a:lnTo>
                  <a:pt x="851545" y="613080"/>
                </a:lnTo>
                <a:lnTo>
                  <a:pt x="842280" y="645481"/>
                </a:lnTo>
                <a:lnTo>
                  <a:pt x="821334" y="708925"/>
                </a:lnTo>
                <a:lnTo>
                  <a:pt x="797165" y="770404"/>
                </a:lnTo>
                <a:lnTo>
                  <a:pt x="769774" y="829013"/>
                </a:lnTo>
                <a:lnTo>
                  <a:pt x="754870" y="857185"/>
                </a:lnTo>
                <a:lnTo>
                  <a:pt x="889409" y="1018310"/>
                </a:lnTo>
                <a:close/>
              </a:path>
              <a:path w="1120140" h="1182370">
                <a:moveTo>
                  <a:pt x="410062" y="131316"/>
                </a:moveTo>
                <a:lnTo>
                  <a:pt x="371467" y="167418"/>
                </a:lnTo>
                <a:lnTo>
                  <a:pt x="349665" y="205635"/>
                </a:lnTo>
                <a:lnTo>
                  <a:pt x="338185" y="252362"/>
                </a:lnTo>
                <a:lnTo>
                  <a:pt x="336750" y="278746"/>
                </a:lnTo>
                <a:lnTo>
                  <a:pt x="337430" y="292870"/>
                </a:lnTo>
                <a:lnTo>
                  <a:pt x="347626" y="335542"/>
                </a:lnTo>
                <a:lnTo>
                  <a:pt x="370511" y="381841"/>
                </a:lnTo>
                <a:lnTo>
                  <a:pt x="393194" y="416860"/>
                </a:lnTo>
                <a:lnTo>
                  <a:pt x="422599" y="457544"/>
                </a:lnTo>
                <a:lnTo>
                  <a:pt x="439870" y="480152"/>
                </a:lnTo>
                <a:lnTo>
                  <a:pt x="453742" y="463133"/>
                </a:lnTo>
                <a:lnTo>
                  <a:pt x="480127" y="426075"/>
                </a:lnTo>
                <a:lnTo>
                  <a:pt x="504371" y="385491"/>
                </a:lnTo>
                <a:lnTo>
                  <a:pt x="524512" y="344404"/>
                </a:lnTo>
                <a:lnTo>
                  <a:pt x="539894" y="303871"/>
                </a:lnTo>
                <a:lnTo>
                  <a:pt x="550241" y="250549"/>
                </a:lnTo>
                <a:lnTo>
                  <a:pt x="541757" y="227840"/>
                </a:lnTo>
                <a:lnTo>
                  <a:pt x="514970" y="188768"/>
                </a:lnTo>
                <a:lnTo>
                  <a:pt x="476300" y="158355"/>
                </a:lnTo>
                <a:lnTo>
                  <a:pt x="432997" y="137812"/>
                </a:lnTo>
                <a:lnTo>
                  <a:pt x="410062" y="131316"/>
                </a:lnTo>
                <a:close/>
              </a:path>
              <a:path w="1120140" h="1182370">
                <a:moveTo>
                  <a:pt x="530905" y="590523"/>
                </a:moveTo>
                <a:lnTo>
                  <a:pt x="697671" y="789512"/>
                </a:lnTo>
                <a:lnTo>
                  <a:pt x="710787" y="766854"/>
                </a:lnTo>
                <a:lnTo>
                  <a:pt x="722745" y="743994"/>
                </a:lnTo>
                <a:lnTo>
                  <a:pt x="743188" y="697671"/>
                </a:lnTo>
                <a:lnTo>
                  <a:pt x="758193" y="651750"/>
                </a:lnTo>
                <a:lnTo>
                  <a:pt x="766954" y="607441"/>
                </a:lnTo>
                <a:lnTo>
                  <a:pt x="530905" y="590523"/>
                </a:lnTo>
                <a:close/>
              </a:path>
              <a:path w="1120140" h="1182370">
                <a:moveTo>
                  <a:pt x="309359" y="955471"/>
                </a:moveTo>
                <a:lnTo>
                  <a:pt x="451149" y="1040062"/>
                </a:lnTo>
                <a:lnTo>
                  <a:pt x="463989" y="1032887"/>
                </a:lnTo>
                <a:lnTo>
                  <a:pt x="476728" y="1025057"/>
                </a:lnTo>
                <a:lnTo>
                  <a:pt x="514391" y="997741"/>
                </a:lnTo>
                <a:lnTo>
                  <a:pt x="551852" y="965944"/>
                </a:lnTo>
                <a:lnTo>
                  <a:pt x="290024" y="660612"/>
                </a:lnTo>
                <a:lnTo>
                  <a:pt x="263741" y="703512"/>
                </a:lnTo>
                <a:lnTo>
                  <a:pt x="249944" y="749634"/>
                </a:lnTo>
                <a:lnTo>
                  <a:pt x="247326" y="781456"/>
                </a:lnTo>
                <a:lnTo>
                  <a:pt x="248484" y="808293"/>
                </a:lnTo>
                <a:lnTo>
                  <a:pt x="257749" y="858645"/>
                </a:lnTo>
                <a:lnTo>
                  <a:pt x="275523" y="903961"/>
                </a:lnTo>
                <a:lnTo>
                  <a:pt x="297274" y="940617"/>
                </a:lnTo>
                <a:lnTo>
                  <a:pt x="309359" y="955471"/>
                </a:lnTo>
                <a:close/>
              </a:path>
            </a:pathLst>
          </a:custGeom>
          <a:ln w="61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36998" y="-489169"/>
            <a:ext cx="12129135" cy="9245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12595" marR="5080" indent="-1700530">
              <a:lnSpc>
                <a:spcPct val="116300"/>
              </a:lnSpc>
              <a:spcBef>
                <a:spcPts val="105"/>
              </a:spcBef>
              <a:tabLst>
                <a:tab pos="1635760" algn="l"/>
                <a:tab pos="7068820" algn="l"/>
                <a:tab pos="9004935" algn="l"/>
              </a:tabLst>
            </a:pPr>
            <a:r>
              <a:rPr dirty="0" sz="13000" spc="-1230" b="1">
                <a:solidFill>
                  <a:srgbClr val="808080"/>
                </a:solidFill>
                <a:latin typeface="Cambria"/>
                <a:cs typeface="Cambria"/>
              </a:rPr>
              <a:t>1.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195" b="1">
                <a:solidFill>
                  <a:srgbClr val="808080"/>
                </a:solidFill>
                <a:latin typeface="Cambria"/>
                <a:cs typeface="Cambria"/>
              </a:rPr>
              <a:t>Brand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430" b="1">
                <a:solidFill>
                  <a:srgbClr val="808080"/>
                </a:solidFill>
                <a:latin typeface="Cambria"/>
                <a:cs typeface="Cambria"/>
              </a:rPr>
              <a:t>Study, </a:t>
            </a:r>
            <a:r>
              <a:rPr dirty="0" sz="13000" spc="-10" b="1">
                <a:solidFill>
                  <a:srgbClr val="808080"/>
                </a:solidFill>
                <a:latin typeface="Cambria"/>
                <a:cs typeface="Cambria"/>
              </a:rPr>
              <a:t>Competitor </a:t>
            </a:r>
            <a:r>
              <a:rPr dirty="0" sz="13000" spc="305" b="1">
                <a:solidFill>
                  <a:srgbClr val="808080"/>
                </a:solidFill>
                <a:latin typeface="Cambria"/>
                <a:cs typeface="Cambria"/>
              </a:rPr>
              <a:t>Analysis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-919" b="1">
                <a:solidFill>
                  <a:srgbClr val="808080"/>
                </a:solidFill>
                <a:latin typeface="Cambria"/>
                <a:cs typeface="Cambria"/>
              </a:rPr>
              <a:t>&amp;</a:t>
            </a:r>
            <a:endParaRPr sz="13000">
              <a:latin typeface="Cambria"/>
              <a:cs typeface="Cambria"/>
            </a:endParaRPr>
          </a:p>
          <a:p>
            <a:pPr marL="593090">
              <a:lnSpc>
                <a:spcPct val="100000"/>
              </a:lnSpc>
              <a:spcBef>
                <a:spcPts val="2550"/>
              </a:spcBef>
              <a:tabLst>
                <a:tab pos="5890895" algn="l"/>
              </a:tabLst>
            </a:pPr>
            <a:r>
              <a:rPr dirty="0" sz="13000" spc="215" b="1">
                <a:solidFill>
                  <a:srgbClr val="808080"/>
                </a:solidFill>
                <a:latin typeface="Cambria"/>
                <a:cs typeface="Cambria"/>
              </a:rPr>
              <a:t>Buyer</a:t>
            </a:r>
            <a:r>
              <a:rPr dirty="0" sz="13000" b="1">
                <a:solidFill>
                  <a:srgbClr val="808080"/>
                </a:solidFill>
                <a:latin typeface="Cambria"/>
                <a:cs typeface="Cambria"/>
              </a:rPr>
              <a:t>	</a:t>
            </a:r>
            <a:r>
              <a:rPr dirty="0" sz="13000" spc="-10" b="1">
                <a:solidFill>
                  <a:srgbClr val="808080"/>
                </a:solidFill>
                <a:latin typeface="Cambria"/>
                <a:cs typeface="Cambria"/>
              </a:rPr>
              <a:t>Persona</a:t>
            </a:r>
            <a:endParaRPr sz="13000">
              <a:latin typeface="Cambria"/>
              <a:cs typeface="Cambri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1" name="object 11" descr=""/>
            <p:cNvSpPr/>
            <p:nvPr/>
          </p:nvSpPr>
          <p:spPr>
            <a:xfrm>
              <a:off x="917271" y="7179115"/>
              <a:ext cx="11431905" cy="1560830"/>
            </a:xfrm>
            <a:custGeom>
              <a:avLst/>
              <a:gdLst/>
              <a:ahLst/>
              <a:cxnLst/>
              <a:rect l="l" t="t" r="r" b="b"/>
              <a:pathLst>
                <a:path w="11431905" h="1560829">
                  <a:moveTo>
                    <a:pt x="783067" y="555881"/>
                  </a:moveTo>
                  <a:lnTo>
                    <a:pt x="839477" y="567659"/>
                  </a:lnTo>
                  <a:lnTo>
                    <a:pt x="889474" y="583014"/>
                  </a:lnTo>
                  <a:lnTo>
                    <a:pt x="933058" y="601946"/>
                  </a:lnTo>
                  <a:lnTo>
                    <a:pt x="970230" y="624456"/>
                  </a:lnTo>
                  <a:lnTo>
                    <a:pt x="1000989" y="650542"/>
                  </a:lnTo>
                  <a:lnTo>
                    <a:pt x="1031124" y="687122"/>
                  </a:lnTo>
                  <a:lnTo>
                    <a:pt x="1052650" y="727177"/>
                  </a:lnTo>
                  <a:lnTo>
                    <a:pt x="1065565" y="770706"/>
                  </a:lnTo>
                  <a:lnTo>
                    <a:pt x="1069870" y="817709"/>
                  </a:lnTo>
                  <a:lnTo>
                    <a:pt x="1067805" y="850463"/>
                  </a:lnTo>
                  <a:lnTo>
                    <a:pt x="1051290" y="914309"/>
                  </a:lnTo>
                  <a:lnTo>
                    <a:pt x="1018511" y="975410"/>
                  </a:lnTo>
                  <a:lnTo>
                    <a:pt x="970979" y="1030596"/>
                  </a:lnTo>
                  <a:lnTo>
                    <a:pt x="941776" y="1055772"/>
                  </a:lnTo>
                  <a:lnTo>
                    <a:pt x="909148" y="1078883"/>
                  </a:lnTo>
                  <a:lnTo>
                    <a:pt x="873297" y="1099477"/>
                  </a:lnTo>
                  <a:lnTo>
                    <a:pt x="834224" y="1117553"/>
                  </a:lnTo>
                  <a:lnTo>
                    <a:pt x="791929" y="1133112"/>
                  </a:lnTo>
                  <a:lnTo>
                    <a:pt x="746613" y="1145624"/>
                  </a:lnTo>
                  <a:lnTo>
                    <a:pt x="698477" y="1154561"/>
                  </a:lnTo>
                  <a:lnTo>
                    <a:pt x="647521" y="1159924"/>
                  </a:lnTo>
                  <a:lnTo>
                    <a:pt x="593745" y="1161711"/>
                  </a:lnTo>
                  <a:lnTo>
                    <a:pt x="145012" y="1161711"/>
                  </a:lnTo>
                  <a:lnTo>
                    <a:pt x="3222" y="1176213"/>
                  </a:lnTo>
                  <a:lnTo>
                    <a:pt x="21751" y="1095650"/>
                  </a:lnTo>
                  <a:lnTo>
                    <a:pt x="128094" y="1083565"/>
                  </a:lnTo>
                  <a:lnTo>
                    <a:pt x="128094" y="135345"/>
                  </a:lnTo>
                  <a:lnTo>
                    <a:pt x="0" y="87007"/>
                  </a:lnTo>
                  <a:lnTo>
                    <a:pt x="22557" y="21752"/>
                  </a:lnTo>
                  <a:lnTo>
                    <a:pt x="128094" y="21752"/>
                  </a:lnTo>
                  <a:lnTo>
                    <a:pt x="735535" y="0"/>
                  </a:lnTo>
                  <a:lnTo>
                    <a:pt x="776018" y="15583"/>
                  </a:lnTo>
                  <a:lnTo>
                    <a:pt x="813681" y="32527"/>
                  </a:lnTo>
                  <a:lnTo>
                    <a:pt x="848524" y="50829"/>
                  </a:lnTo>
                  <a:lnTo>
                    <a:pt x="909450" y="91690"/>
                  </a:lnTo>
                  <a:lnTo>
                    <a:pt x="956982" y="139222"/>
                  </a:lnTo>
                  <a:lnTo>
                    <a:pt x="990415" y="193929"/>
                  </a:lnTo>
                  <a:lnTo>
                    <a:pt x="1007333" y="257774"/>
                  </a:lnTo>
                  <a:lnTo>
                    <a:pt x="1009448" y="293247"/>
                  </a:lnTo>
                  <a:lnTo>
                    <a:pt x="1008265" y="312104"/>
                  </a:lnTo>
                  <a:lnTo>
                    <a:pt x="998798" y="349364"/>
                  </a:lnTo>
                  <a:lnTo>
                    <a:pt x="980219" y="385920"/>
                  </a:lnTo>
                  <a:lnTo>
                    <a:pt x="954640" y="421166"/>
                  </a:lnTo>
                  <a:lnTo>
                    <a:pt x="922742" y="454926"/>
                  </a:lnTo>
                  <a:lnTo>
                    <a:pt x="886489" y="486748"/>
                  </a:lnTo>
                  <a:lnTo>
                    <a:pt x="846510" y="516456"/>
                  </a:lnTo>
                  <a:lnTo>
                    <a:pt x="804618" y="543444"/>
                  </a:lnTo>
                  <a:lnTo>
                    <a:pt x="783067" y="555881"/>
                  </a:lnTo>
                  <a:close/>
                </a:path>
                <a:path w="11431905" h="1560829">
                  <a:moveTo>
                    <a:pt x="688809" y="165153"/>
                  </a:moveTo>
                  <a:lnTo>
                    <a:pt x="552658" y="88619"/>
                  </a:lnTo>
                  <a:lnTo>
                    <a:pt x="420536" y="107148"/>
                  </a:lnTo>
                  <a:lnTo>
                    <a:pt x="420536" y="518017"/>
                  </a:lnTo>
                  <a:lnTo>
                    <a:pt x="576827" y="544602"/>
                  </a:lnTo>
                  <a:lnTo>
                    <a:pt x="584883" y="544602"/>
                  </a:lnTo>
                  <a:lnTo>
                    <a:pt x="615925" y="521340"/>
                  </a:lnTo>
                  <a:lnTo>
                    <a:pt x="649434" y="486195"/>
                  </a:lnTo>
                  <a:lnTo>
                    <a:pt x="679897" y="441936"/>
                  </a:lnTo>
                  <a:lnTo>
                    <a:pt x="703310" y="390728"/>
                  </a:lnTo>
                  <a:lnTo>
                    <a:pt x="712978" y="353669"/>
                  </a:lnTo>
                  <a:lnTo>
                    <a:pt x="716200" y="314999"/>
                  </a:lnTo>
                  <a:lnTo>
                    <a:pt x="715999" y="302260"/>
                  </a:lnTo>
                  <a:lnTo>
                    <a:pt x="712978" y="261022"/>
                  </a:lnTo>
                  <a:lnTo>
                    <a:pt x="706558" y="219105"/>
                  </a:lnTo>
                  <a:lnTo>
                    <a:pt x="693064" y="173133"/>
                  </a:lnTo>
                  <a:lnTo>
                    <a:pt x="688809" y="165153"/>
                  </a:lnTo>
                  <a:close/>
                </a:path>
                <a:path w="11431905" h="1560829">
                  <a:moveTo>
                    <a:pt x="420536" y="1063425"/>
                  </a:moveTo>
                  <a:lnTo>
                    <a:pt x="598579" y="1096455"/>
                  </a:lnTo>
                  <a:lnTo>
                    <a:pt x="638181" y="1083792"/>
                  </a:lnTo>
                  <a:lnTo>
                    <a:pt x="673200" y="1065942"/>
                  </a:lnTo>
                  <a:lnTo>
                    <a:pt x="703638" y="1042906"/>
                  </a:lnTo>
                  <a:lnTo>
                    <a:pt x="729493" y="1014685"/>
                  </a:lnTo>
                  <a:lnTo>
                    <a:pt x="750112" y="980974"/>
                  </a:lnTo>
                  <a:lnTo>
                    <a:pt x="764840" y="941473"/>
                  </a:lnTo>
                  <a:lnTo>
                    <a:pt x="773677" y="896182"/>
                  </a:lnTo>
                  <a:lnTo>
                    <a:pt x="776622" y="845100"/>
                  </a:lnTo>
                  <a:lnTo>
                    <a:pt x="775112" y="813832"/>
                  </a:lnTo>
                  <a:lnTo>
                    <a:pt x="763027" y="759452"/>
                  </a:lnTo>
                  <a:lnTo>
                    <a:pt x="739236" y="715672"/>
                  </a:lnTo>
                  <a:lnTo>
                    <a:pt x="706004" y="680828"/>
                  </a:lnTo>
                  <a:lnTo>
                    <a:pt x="664061" y="654393"/>
                  </a:lnTo>
                  <a:lnTo>
                    <a:pt x="615522" y="634857"/>
                  </a:lnTo>
                  <a:lnTo>
                    <a:pt x="420536" y="625165"/>
                  </a:lnTo>
                  <a:lnTo>
                    <a:pt x="420536" y="1063425"/>
                  </a:lnTo>
                  <a:close/>
                </a:path>
                <a:path w="11431905" h="1560829">
                  <a:moveTo>
                    <a:pt x="2067225" y="1068259"/>
                  </a:moveTo>
                  <a:lnTo>
                    <a:pt x="2145371" y="1056174"/>
                  </a:lnTo>
                  <a:lnTo>
                    <a:pt x="2166317" y="1135931"/>
                  </a:lnTo>
                  <a:lnTo>
                    <a:pt x="1867430" y="1181852"/>
                  </a:lnTo>
                  <a:lnTo>
                    <a:pt x="1826117" y="1151868"/>
                  </a:lnTo>
                  <a:lnTo>
                    <a:pt x="1797844" y="1111662"/>
                  </a:lnTo>
                  <a:lnTo>
                    <a:pt x="1784451" y="1085983"/>
                  </a:lnTo>
                  <a:lnTo>
                    <a:pt x="1784451" y="1048118"/>
                  </a:lnTo>
                  <a:lnTo>
                    <a:pt x="1520206" y="1181852"/>
                  </a:lnTo>
                  <a:lnTo>
                    <a:pt x="1482593" y="1175507"/>
                  </a:lnTo>
                  <a:lnTo>
                    <a:pt x="1436723" y="1157280"/>
                  </a:lnTo>
                  <a:lnTo>
                    <a:pt x="1388511" y="1129914"/>
                  </a:lnTo>
                  <a:lnTo>
                    <a:pt x="1342968" y="1095247"/>
                  </a:lnTo>
                  <a:lnTo>
                    <a:pt x="1305355" y="1055142"/>
                  </a:lnTo>
                  <a:lnTo>
                    <a:pt x="1281136" y="1011664"/>
                  </a:lnTo>
                  <a:lnTo>
                    <a:pt x="1275295" y="982057"/>
                  </a:lnTo>
                  <a:lnTo>
                    <a:pt x="1275295" y="505932"/>
                  </a:lnTo>
                  <a:lnTo>
                    <a:pt x="1163314" y="513988"/>
                  </a:lnTo>
                  <a:lnTo>
                    <a:pt x="1148007" y="456789"/>
                  </a:lnTo>
                  <a:lnTo>
                    <a:pt x="1434004" y="337557"/>
                  </a:lnTo>
                  <a:lnTo>
                    <a:pt x="1529873" y="389116"/>
                  </a:lnTo>
                  <a:lnTo>
                    <a:pt x="1529873" y="912773"/>
                  </a:lnTo>
                  <a:lnTo>
                    <a:pt x="1529873" y="920292"/>
                  </a:lnTo>
                  <a:lnTo>
                    <a:pt x="1530276" y="926737"/>
                  </a:lnTo>
                  <a:lnTo>
                    <a:pt x="1531082" y="932108"/>
                  </a:lnTo>
                  <a:lnTo>
                    <a:pt x="1531887" y="937479"/>
                  </a:lnTo>
                  <a:lnTo>
                    <a:pt x="1533096" y="942581"/>
                  </a:lnTo>
                  <a:lnTo>
                    <a:pt x="1534707" y="947415"/>
                  </a:lnTo>
                  <a:lnTo>
                    <a:pt x="1637021" y="1037645"/>
                  </a:lnTo>
                  <a:lnTo>
                    <a:pt x="1784451" y="965944"/>
                  </a:lnTo>
                  <a:lnTo>
                    <a:pt x="1784451" y="505932"/>
                  </a:lnTo>
                  <a:lnTo>
                    <a:pt x="1672469" y="513988"/>
                  </a:lnTo>
                  <a:lnTo>
                    <a:pt x="1657162" y="456789"/>
                  </a:lnTo>
                  <a:lnTo>
                    <a:pt x="1942353" y="337557"/>
                  </a:lnTo>
                  <a:lnTo>
                    <a:pt x="2039028" y="389116"/>
                  </a:lnTo>
                  <a:lnTo>
                    <a:pt x="2039028" y="930497"/>
                  </a:lnTo>
                  <a:lnTo>
                    <a:pt x="2038751" y="937848"/>
                  </a:lnTo>
                  <a:lnTo>
                    <a:pt x="2038726" y="946206"/>
                  </a:lnTo>
                  <a:lnTo>
                    <a:pt x="2041244" y="987897"/>
                  </a:lnTo>
                  <a:lnTo>
                    <a:pt x="2048394" y="1031200"/>
                  </a:lnTo>
                  <a:lnTo>
                    <a:pt x="2061854" y="1066111"/>
                  </a:lnTo>
                  <a:lnTo>
                    <a:pt x="2067225" y="1068259"/>
                  </a:lnTo>
                  <a:close/>
                </a:path>
                <a:path w="11431905" h="1560829">
                  <a:moveTo>
                    <a:pt x="2747165" y="1114985"/>
                  </a:moveTo>
                  <a:lnTo>
                    <a:pt x="2719069" y="1144012"/>
                  </a:lnTo>
                  <a:lnTo>
                    <a:pt x="2692785" y="1172285"/>
                  </a:lnTo>
                  <a:lnTo>
                    <a:pt x="2645656" y="1226564"/>
                  </a:lnTo>
                  <a:lnTo>
                    <a:pt x="2606181" y="1282051"/>
                  </a:lnTo>
                  <a:lnTo>
                    <a:pt x="2574761" y="1342977"/>
                  </a:lnTo>
                  <a:lnTo>
                    <a:pt x="2574610" y="1356119"/>
                  </a:lnTo>
                  <a:lnTo>
                    <a:pt x="2575768" y="1369764"/>
                  </a:lnTo>
                  <a:lnTo>
                    <a:pt x="2586896" y="1413116"/>
                  </a:lnTo>
                  <a:lnTo>
                    <a:pt x="2606986" y="1452542"/>
                  </a:lnTo>
                  <a:lnTo>
                    <a:pt x="2380606" y="1560495"/>
                  </a:lnTo>
                  <a:lnTo>
                    <a:pt x="2372524" y="1539700"/>
                  </a:lnTo>
                  <a:lnTo>
                    <a:pt x="2367615" y="1518402"/>
                  </a:lnTo>
                  <a:lnTo>
                    <a:pt x="2365878" y="1496599"/>
                  </a:lnTo>
                  <a:lnTo>
                    <a:pt x="2367313" y="1474294"/>
                  </a:lnTo>
                  <a:lnTo>
                    <a:pt x="2378592" y="1428977"/>
                  </a:lnTo>
                  <a:lnTo>
                    <a:pt x="2400344" y="1383258"/>
                  </a:lnTo>
                  <a:lnTo>
                    <a:pt x="2431461" y="1338344"/>
                  </a:lnTo>
                  <a:lnTo>
                    <a:pt x="2470836" y="1295445"/>
                  </a:lnTo>
                  <a:lnTo>
                    <a:pt x="2600541" y="1166545"/>
                  </a:lnTo>
                  <a:lnTo>
                    <a:pt x="2542536" y="1187491"/>
                  </a:lnTo>
                  <a:lnTo>
                    <a:pt x="2285542" y="472096"/>
                  </a:lnTo>
                  <a:lnTo>
                    <a:pt x="2182422" y="423759"/>
                  </a:lnTo>
                  <a:lnTo>
                    <a:pt x="2200951" y="359308"/>
                  </a:lnTo>
                  <a:lnTo>
                    <a:pt x="2525618" y="359308"/>
                  </a:lnTo>
                  <a:lnTo>
                    <a:pt x="2667408" y="344807"/>
                  </a:lnTo>
                  <a:lnTo>
                    <a:pt x="2649684" y="424564"/>
                  </a:lnTo>
                  <a:lnTo>
                    <a:pt x="2542536" y="437454"/>
                  </a:lnTo>
                  <a:lnTo>
                    <a:pt x="2719774" y="997364"/>
                  </a:lnTo>
                  <a:lnTo>
                    <a:pt x="2737649" y="966800"/>
                  </a:lnTo>
                  <a:lnTo>
                    <a:pt x="2771888" y="903559"/>
                  </a:lnTo>
                  <a:lnTo>
                    <a:pt x="2803937" y="838001"/>
                  </a:lnTo>
                  <a:lnTo>
                    <a:pt x="2832738" y="773148"/>
                  </a:lnTo>
                  <a:lnTo>
                    <a:pt x="2857838" y="709982"/>
                  </a:lnTo>
                  <a:lnTo>
                    <a:pt x="2877576" y="651373"/>
                  </a:lnTo>
                  <a:lnTo>
                    <a:pt x="2891498" y="598352"/>
                  </a:lnTo>
                  <a:lnTo>
                    <a:pt x="2898547" y="554244"/>
                  </a:lnTo>
                  <a:lnTo>
                    <a:pt x="2899428" y="535740"/>
                  </a:lnTo>
                  <a:lnTo>
                    <a:pt x="2797920" y="433426"/>
                  </a:lnTo>
                  <a:lnTo>
                    <a:pt x="2965490" y="319027"/>
                  </a:lnTo>
                  <a:lnTo>
                    <a:pt x="3093584" y="450344"/>
                  </a:lnTo>
                  <a:lnTo>
                    <a:pt x="3092225" y="475495"/>
                  </a:lnTo>
                  <a:lnTo>
                    <a:pt x="3088952" y="501803"/>
                  </a:lnTo>
                  <a:lnTo>
                    <a:pt x="3076666" y="557895"/>
                  </a:lnTo>
                  <a:lnTo>
                    <a:pt x="3057734" y="617410"/>
                  </a:lnTo>
                  <a:lnTo>
                    <a:pt x="3033162" y="679142"/>
                  </a:lnTo>
                  <a:lnTo>
                    <a:pt x="3003858" y="741880"/>
                  </a:lnTo>
                  <a:lnTo>
                    <a:pt x="2970726" y="804416"/>
                  </a:lnTo>
                  <a:lnTo>
                    <a:pt x="2934775" y="865744"/>
                  </a:lnTo>
                  <a:lnTo>
                    <a:pt x="2897012" y="924857"/>
                  </a:lnTo>
                  <a:lnTo>
                    <a:pt x="2858442" y="980546"/>
                  </a:lnTo>
                  <a:lnTo>
                    <a:pt x="2820074" y="1031603"/>
                  </a:lnTo>
                  <a:lnTo>
                    <a:pt x="2782713" y="1076818"/>
                  </a:lnTo>
                  <a:lnTo>
                    <a:pt x="2764713" y="1096783"/>
                  </a:lnTo>
                  <a:lnTo>
                    <a:pt x="2747165" y="1114985"/>
                  </a:lnTo>
                  <a:close/>
                </a:path>
                <a:path w="11431905" h="1560829">
                  <a:moveTo>
                    <a:pt x="3592259" y="1038451"/>
                  </a:moveTo>
                  <a:lnTo>
                    <a:pt x="3862949" y="945803"/>
                  </a:lnTo>
                  <a:lnTo>
                    <a:pt x="3888729" y="1003808"/>
                  </a:lnTo>
                  <a:lnTo>
                    <a:pt x="3615623" y="1174601"/>
                  </a:lnTo>
                  <a:lnTo>
                    <a:pt x="3420661" y="1161711"/>
                  </a:lnTo>
                  <a:lnTo>
                    <a:pt x="3373457" y="1141294"/>
                  </a:lnTo>
                  <a:lnTo>
                    <a:pt x="3331740" y="1118711"/>
                  </a:lnTo>
                  <a:lnTo>
                    <a:pt x="3295512" y="1093963"/>
                  </a:lnTo>
                  <a:lnTo>
                    <a:pt x="3264772" y="1067050"/>
                  </a:lnTo>
                  <a:lnTo>
                    <a:pt x="3238841" y="1038324"/>
                  </a:lnTo>
                  <a:lnTo>
                    <a:pt x="3199366" y="976493"/>
                  </a:lnTo>
                  <a:lnTo>
                    <a:pt x="3175776" y="909299"/>
                  </a:lnTo>
                  <a:lnTo>
                    <a:pt x="3164296" y="839612"/>
                  </a:lnTo>
                  <a:lnTo>
                    <a:pt x="3162861" y="804014"/>
                  </a:lnTo>
                  <a:lnTo>
                    <a:pt x="3164598" y="765092"/>
                  </a:lnTo>
                  <a:lnTo>
                    <a:pt x="3169810" y="727278"/>
                  </a:lnTo>
                  <a:lnTo>
                    <a:pt x="3190655" y="654973"/>
                  </a:lnTo>
                  <a:lnTo>
                    <a:pt x="3223988" y="587804"/>
                  </a:lnTo>
                  <a:lnTo>
                    <a:pt x="3268398" y="526475"/>
                  </a:lnTo>
                  <a:lnTo>
                    <a:pt x="3294430" y="498279"/>
                  </a:lnTo>
                  <a:lnTo>
                    <a:pt x="3322576" y="472096"/>
                  </a:lnTo>
                  <a:lnTo>
                    <a:pt x="3352837" y="447927"/>
                  </a:lnTo>
                  <a:lnTo>
                    <a:pt x="3385213" y="425772"/>
                  </a:lnTo>
                  <a:lnTo>
                    <a:pt x="3419327" y="405833"/>
                  </a:lnTo>
                  <a:lnTo>
                    <a:pt x="3454799" y="388311"/>
                  </a:lnTo>
                  <a:lnTo>
                    <a:pt x="3491632" y="373206"/>
                  </a:lnTo>
                  <a:lnTo>
                    <a:pt x="3529823" y="360517"/>
                  </a:lnTo>
                  <a:lnTo>
                    <a:pt x="3569022" y="350472"/>
                  </a:lnTo>
                  <a:lnTo>
                    <a:pt x="3608875" y="343297"/>
                  </a:lnTo>
                  <a:lnTo>
                    <a:pt x="3649383" y="338992"/>
                  </a:lnTo>
                  <a:lnTo>
                    <a:pt x="3690546" y="337557"/>
                  </a:lnTo>
                  <a:lnTo>
                    <a:pt x="3703814" y="341056"/>
                  </a:lnTo>
                  <a:lnTo>
                    <a:pt x="3748148" y="359711"/>
                  </a:lnTo>
                  <a:lnTo>
                    <a:pt x="3794295" y="392641"/>
                  </a:lnTo>
                  <a:lnTo>
                    <a:pt x="3822819" y="423733"/>
                  </a:lnTo>
                  <a:lnTo>
                    <a:pt x="3846585" y="462605"/>
                  </a:lnTo>
                  <a:lnTo>
                    <a:pt x="3864611" y="509558"/>
                  </a:lnTo>
                  <a:lnTo>
                    <a:pt x="3873876" y="565951"/>
                  </a:lnTo>
                  <a:lnTo>
                    <a:pt x="3874681" y="608322"/>
                  </a:lnTo>
                  <a:lnTo>
                    <a:pt x="3866071" y="651927"/>
                  </a:lnTo>
                  <a:lnTo>
                    <a:pt x="3424689" y="795151"/>
                  </a:lnTo>
                  <a:lnTo>
                    <a:pt x="3427358" y="816652"/>
                  </a:lnTo>
                  <a:lnTo>
                    <a:pt x="3436623" y="860558"/>
                  </a:lnTo>
                  <a:lnTo>
                    <a:pt x="3451577" y="904918"/>
                  </a:lnTo>
                  <a:lnTo>
                    <a:pt x="3474940" y="945199"/>
                  </a:lnTo>
                  <a:lnTo>
                    <a:pt x="3489945" y="963527"/>
                  </a:lnTo>
                  <a:lnTo>
                    <a:pt x="3592259" y="1038451"/>
                  </a:lnTo>
                  <a:close/>
                </a:path>
                <a:path w="11431905" h="1560829">
                  <a:moveTo>
                    <a:pt x="3541505" y="468068"/>
                  </a:moveTo>
                  <a:lnTo>
                    <a:pt x="3500645" y="509306"/>
                  </a:lnTo>
                  <a:lnTo>
                    <a:pt x="3474210" y="546490"/>
                  </a:lnTo>
                  <a:lnTo>
                    <a:pt x="3451854" y="592210"/>
                  </a:lnTo>
                  <a:lnTo>
                    <a:pt x="3434558" y="646740"/>
                  </a:lnTo>
                  <a:lnTo>
                    <a:pt x="3424891" y="710989"/>
                  </a:lnTo>
                  <a:lnTo>
                    <a:pt x="3423078" y="746814"/>
                  </a:lnTo>
                  <a:lnTo>
                    <a:pt x="3655904" y="645305"/>
                  </a:lnTo>
                  <a:lnTo>
                    <a:pt x="3658018" y="631207"/>
                  </a:lnTo>
                  <a:lnTo>
                    <a:pt x="3659529" y="617108"/>
                  </a:lnTo>
                  <a:lnTo>
                    <a:pt x="3660435" y="603010"/>
                  </a:lnTo>
                  <a:lnTo>
                    <a:pt x="3660737" y="588912"/>
                  </a:lnTo>
                  <a:lnTo>
                    <a:pt x="3660385" y="580176"/>
                  </a:lnTo>
                  <a:lnTo>
                    <a:pt x="3648653" y="540473"/>
                  </a:lnTo>
                  <a:lnTo>
                    <a:pt x="3619550" y="508752"/>
                  </a:lnTo>
                  <a:lnTo>
                    <a:pt x="3584329" y="486043"/>
                  </a:lnTo>
                  <a:lnTo>
                    <a:pt x="3541505" y="468068"/>
                  </a:lnTo>
                  <a:close/>
                </a:path>
                <a:path w="11431905" h="1560829">
                  <a:moveTo>
                    <a:pt x="4433326" y="494654"/>
                  </a:moveTo>
                  <a:lnTo>
                    <a:pt x="4342290" y="553464"/>
                  </a:lnTo>
                  <a:lnTo>
                    <a:pt x="4342290" y="1048118"/>
                  </a:lnTo>
                  <a:lnTo>
                    <a:pt x="4470385" y="1096455"/>
                  </a:lnTo>
                  <a:lnTo>
                    <a:pt x="4447827" y="1160905"/>
                  </a:lnTo>
                  <a:lnTo>
                    <a:pt x="4104631" y="1162517"/>
                  </a:lnTo>
                  <a:lnTo>
                    <a:pt x="3962841" y="1177823"/>
                  </a:lnTo>
                  <a:lnTo>
                    <a:pt x="3981371" y="1097261"/>
                  </a:lnTo>
                  <a:lnTo>
                    <a:pt x="4087713" y="1084371"/>
                  </a:lnTo>
                  <a:lnTo>
                    <a:pt x="4087713" y="506738"/>
                  </a:lnTo>
                  <a:lnTo>
                    <a:pt x="3974926" y="515599"/>
                  </a:lnTo>
                  <a:lnTo>
                    <a:pt x="3959618" y="457595"/>
                  </a:lnTo>
                  <a:lnTo>
                    <a:pt x="4245615" y="338362"/>
                  </a:lnTo>
                  <a:lnTo>
                    <a:pt x="4342290" y="390728"/>
                  </a:lnTo>
                  <a:lnTo>
                    <a:pt x="4342290" y="474513"/>
                  </a:lnTo>
                  <a:lnTo>
                    <a:pt x="4542086" y="338362"/>
                  </a:lnTo>
                  <a:lnTo>
                    <a:pt x="4582946" y="349011"/>
                  </a:lnTo>
                  <a:lnTo>
                    <a:pt x="4624989" y="367843"/>
                  </a:lnTo>
                  <a:lnTo>
                    <a:pt x="4672320" y="395436"/>
                  </a:lnTo>
                  <a:lnTo>
                    <a:pt x="4697571" y="412480"/>
                  </a:lnTo>
                  <a:lnTo>
                    <a:pt x="4572700" y="604218"/>
                  </a:lnTo>
                  <a:lnTo>
                    <a:pt x="4559809" y="591857"/>
                  </a:lnTo>
                  <a:lnTo>
                    <a:pt x="4547725" y="580553"/>
                  </a:lnTo>
                  <a:lnTo>
                    <a:pt x="4515827" y="552583"/>
                  </a:lnTo>
                  <a:lnTo>
                    <a:pt x="4484483" y="528490"/>
                  </a:lnTo>
                  <a:lnTo>
                    <a:pt x="4447701" y="503717"/>
                  </a:lnTo>
                  <a:lnTo>
                    <a:pt x="4433326" y="494654"/>
                  </a:lnTo>
                  <a:close/>
                </a:path>
                <a:path w="11431905" h="1560829">
                  <a:moveTo>
                    <a:pt x="5880220" y="704116"/>
                  </a:moveTo>
                  <a:lnTo>
                    <a:pt x="5718289" y="704116"/>
                  </a:lnTo>
                  <a:lnTo>
                    <a:pt x="5718289" y="1048118"/>
                  </a:lnTo>
                  <a:lnTo>
                    <a:pt x="5897944" y="1096455"/>
                  </a:lnTo>
                  <a:lnTo>
                    <a:pt x="5866524" y="1161711"/>
                  </a:lnTo>
                  <a:lnTo>
                    <a:pt x="5442765" y="1161711"/>
                  </a:lnTo>
                  <a:lnTo>
                    <a:pt x="5300975" y="1176213"/>
                  </a:lnTo>
                  <a:lnTo>
                    <a:pt x="5319504" y="1095650"/>
                  </a:lnTo>
                  <a:lnTo>
                    <a:pt x="5425847" y="1083565"/>
                  </a:lnTo>
                  <a:lnTo>
                    <a:pt x="5425847" y="135345"/>
                  </a:lnTo>
                  <a:lnTo>
                    <a:pt x="5297752" y="87007"/>
                  </a:lnTo>
                  <a:lnTo>
                    <a:pt x="5320310" y="21752"/>
                  </a:lnTo>
                  <a:lnTo>
                    <a:pt x="5425847" y="21752"/>
                  </a:lnTo>
                  <a:lnTo>
                    <a:pt x="6029260" y="805"/>
                  </a:lnTo>
                  <a:lnTo>
                    <a:pt x="6056702" y="12537"/>
                  </a:lnTo>
                  <a:lnTo>
                    <a:pt x="6109470" y="38720"/>
                  </a:lnTo>
                  <a:lnTo>
                    <a:pt x="6159066" y="68704"/>
                  </a:lnTo>
                  <a:lnTo>
                    <a:pt x="6203376" y="103547"/>
                  </a:lnTo>
                  <a:lnTo>
                    <a:pt x="6241744" y="143476"/>
                  </a:lnTo>
                  <a:lnTo>
                    <a:pt x="6272358" y="188793"/>
                  </a:lnTo>
                  <a:lnTo>
                    <a:pt x="6294512" y="239723"/>
                  </a:lnTo>
                  <a:lnTo>
                    <a:pt x="6305791" y="297326"/>
                  </a:lnTo>
                  <a:lnTo>
                    <a:pt x="6307201" y="328695"/>
                  </a:lnTo>
                  <a:lnTo>
                    <a:pt x="6305514" y="365149"/>
                  </a:lnTo>
                  <a:lnTo>
                    <a:pt x="6292020" y="432016"/>
                  </a:lnTo>
                  <a:lnTo>
                    <a:pt x="6265560" y="490902"/>
                  </a:lnTo>
                  <a:lnTo>
                    <a:pt x="6229307" y="542261"/>
                  </a:lnTo>
                  <a:lnTo>
                    <a:pt x="6184318" y="586193"/>
                  </a:lnTo>
                  <a:lnTo>
                    <a:pt x="6133765" y="622849"/>
                  </a:lnTo>
                  <a:lnTo>
                    <a:pt x="6078604" y="652329"/>
                  </a:lnTo>
                  <a:lnTo>
                    <a:pt x="6021405" y="675088"/>
                  </a:lnTo>
                  <a:lnTo>
                    <a:pt x="5963148" y="691276"/>
                  </a:lnTo>
                  <a:lnTo>
                    <a:pt x="5907158" y="701347"/>
                  </a:lnTo>
                  <a:lnTo>
                    <a:pt x="5880220" y="704116"/>
                  </a:lnTo>
                  <a:close/>
                </a:path>
                <a:path w="11431905" h="1560829">
                  <a:moveTo>
                    <a:pt x="5978506" y="162736"/>
                  </a:moveTo>
                  <a:lnTo>
                    <a:pt x="5838327" y="87007"/>
                  </a:lnTo>
                  <a:lnTo>
                    <a:pt x="5718289" y="104731"/>
                  </a:lnTo>
                  <a:lnTo>
                    <a:pt x="5718289" y="591329"/>
                  </a:lnTo>
                  <a:lnTo>
                    <a:pt x="5897138" y="631610"/>
                  </a:lnTo>
                  <a:lnTo>
                    <a:pt x="5911286" y="624259"/>
                  </a:lnTo>
                  <a:lnTo>
                    <a:pt x="5949503" y="591329"/>
                  </a:lnTo>
                  <a:lnTo>
                    <a:pt x="5980922" y="545483"/>
                  </a:lnTo>
                  <a:lnTo>
                    <a:pt x="5997740" y="509960"/>
                  </a:lnTo>
                  <a:lnTo>
                    <a:pt x="6010630" y="472499"/>
                  </a:lnTo>
                  <a:lnTo>
                    <a:pt x="6019442" y="433854"/>
                  </a:lnTo>
                  <a:lnTo>
                    <a:pt x="6024426" y="378643"/>
                  </a:lnTo>
                  <a:lnTo>
                    <a:pt x="6023722" y="337808"/>
                  </a:lnTo>
                  <a:lnTo>
                    <a:pt x="6018082" y="269733"/>
                  </a:lnTo>
                  <a:lnTo>
                    <a:pt x="6006753" y="218777"/>
                  </a:lnTo>
                  <a:lnTo>
                    <a:pt x="5989432" y="178899"/>
                  </a:lnTo>
                  <a:lnTo>
                    <a:pt x="5978506" y="162736"/>
                  </a:lnTo>
                  <a:close/>
                </a:path>
                <a:path w="11431905" h="1560829">
                  <a:moveTo>
                    <a:pt x="6775261" y="1038451"/>
                  </a:moveTo>
                  <a:lnTo>
                    <a:pt x="7045951" y="945803"/>
                  </a:lnTo>
                  <a:lnTo>
                    <a:pt x="7071731" y="1003808"/>
                  </a:lnTo>
                  <a:lnTo>
                    <a:pt x="6798624" y="1174601"/>
                  </a:lnTo>
                  <a:lnTo>
                    <a:pt x="6603663" y="1161711"/>
                  </a:lnTo>
                  <a:lnTo>
                    <a:pt x="6556459" y="1141294"/>
                  </a:lnTo>
                  <a:lnTo>
                    <a:pt x="6514742" y="1118711"/>
                  </a:lnTo>
                  <a:lnTo>
                    <a:pt x="6478514" y="1093963"/>
                  </a:lnTo>
                  <a:lnTo>
                    <a:pt x="6447774" y="1067050"/>
                  </a:lnTo>
                  <a:lnTo>
                    <a:pt x="6421843" y="1038324"/>
                  </a:lnTo>
                  <a:lnTo>
                    <a:pt x="6382368" y="976493"/>
                  </a:lnTo>
                  <a:lnTo>
                    <a:pt x="6358778" y="909299"/>
                  </a:lnTo>
                  <a:lnTo>
                    <a:pt x="6347298" y="839612"/>
                  </a:lnTo>
                  <a:lnTo>
                    <a:pt x="6345863" y="804014"/>
                  </a:lnTo>
                  <a:lnTo>
                    <a:pt x="6347600" y="765092"/>
                  </a:lnTo>
                  <a:lnTo>
                    <a:pt x="6352812" y="727278"/>
                  </a:lnTo>
                  <a:lnTo>
                    <a:pt x="6373657" y="654973"/>
                  </a:lnTo>
                  <a:lnTo>
                    <a:pt x="6406990" y="587804"/>
                  </a:lnTo>
                  <a:lnTo>
                    <a:pt x="6451400" y="526475"/>
                  </a:lnTo>
                  <a:lnTo>
                    <a:pt x="6477431" y="498279"/>
                  </a:lnTo>
                  <a:lnTo>
                    <a:pt x="6505578" y="472096"/>
                  </a:lnTo>
                  <a:lnTo>
                    <a:pt x="6535839" y="447927"/>
                  </a:lnTo>
                  <a:lnTo>
                    <a:pt x="6568215" y="425772"/>
                  </a:lnTo>
                  <a:lnTo>
                    <a:pt x="6602329" y="405833"/>
                  </a:lnTo>
                  <a:lnTo>
                    <a:pt x="6637801" y="388311"/>
                  </a:lnTo>
                  <a:lnTo>
                    <a:pt x="6674634" y="373206"/>
                  </a:lnTo>
                  <a:lnTo>
                    <a:pt x="6712825" y="360517"/>
                  </a:lnTo>
                  <a:lnTo>
                    <a:pt x="6752024" y="350472"/>
                  </a:lnTo>
                  <a:lnTo>
                    <a:pt x="6791877" y="343297"/>
                  </a:lnTo>
                  <a:lnTo>
                    <a:pt x="6832385" y="338992"/>
                  </a:lnTo>
                  <a:lnTo>
                    <a:pt x="6873548" y="337557"/>
                  </a:lnTo>
                  <a:lnTo>
                    <a:pt x="6886815" y="341056"/>
                  </a:lnTo>
                  <a:lnTo>
                    <a:pt x="6931150" y="359711"/>
                  </a:lnTo>
                  <a:lnTo>
                    <a:pt x="6977297" y="392641"/>
                  </a:lnTo>
                  <a:lnTo>
                    <a:pt x="7005821" y="423733"/>
                  </a:lnTo>
                  <a:lnTo>
                    <a:pt x="7029587" y="462605"/>
                  </a:lnTo>
                  <a:lnTo>
                    <a:pt x="7047613" y="509558"/>
                  </a:lnTo>
                  <a:lnTo>
                    <a:pt x="7056878" y="565951"/>
                  </a:lnTo>
                  <a:lnTo>
                    <a:pt x="7057683" y="608322"/>
                  </a:lnTo>
                  <a:lnTo>
                    <a:pt x="7049073" y="651927"/>
                  </a:lnTo>
                  <a:lnTo>
                    <a:pt x="6607691" y="795151"/>
                  </a:lnTo>
                  <a:lnTo>
                    <a:pt x="6610360" y="816652"/>
                  </a:lnTo>
                  <a:lnTo>
                    <a:pt x="6619624" y="860558"/>
                  </a:lnTo>
                  <a:lnTo>
                    <a:pt x="6634579" y="904918"/>
                  </a:lnTo>
                  <a:lnTo>
                    <a:pt x="6657942" y="945199"/>
                  </a:lnTo>
                  <a:lnTo>
                    <a:pt x="6672947" y="963527"/>
                  </a:lnTo>
                  <a:lnTo>
                    <a:pt x="6775261" y="1038451"/>
                  </a:lnTo>
                  <a:close/>
                </a:path>
                <a:path w="11431905" h="1560829">
                  <a:moveTo>
                    <a:pt x="6724507" y="468068"/>
                  </a:moveTo>
                  <a:lnTo>
                    <a:pt x="6683647" y="509306"/>
                  </a:lnTo>
                  <a:lnTo>
                    <a:pt x="6657212" y="546490"/>
                  </a:lnTo>
                  <a:lnTo>
                    <a:pt x="6634856" y="592210"/>
                  </a:lnTo>
                  <a:lnTo>
                    <a:pt x="6617560" y="646740"/>
                  </a:lnTo>
                  <a:lnTo>
                    <a:pt x="6607893" y="710989"/>
                  </a:lnTo>
                  <a:lnTo>
                    <a:pt x="6606080" y="746814"/>
                  </a:lnTo>
                  <a:lnTo>
                    <a:pt x="6838906" y="645305"/>
                  </a:lnTo>
                  <a:lnTo>
                    <a:pt x="6841020" y="631207"/>
                  </a:lnTo>
                  <a:lnTo>
                    <a:pt x="6842531" y="617108"/>
                  </a:lnTo>
                  <a:lnTo>
                    <a:pt x="6843437" y="603010"/>
                  </a:lnTo>
                  <a:lnTo>
                    <a:pt x="6843739" y="588912"/>
                  </a:lnTo>
                  <a:lnTo>
                    <a:pt x="6843387" y="580176"/>
                  </a:lnTo>
                  <a:lnTo>
                    <a:pt x="6831655" y="540473"/>
                  </a:lnTo>
                  <a:lnTo>
                    <a:pt x="6802552" y="508752"/>
                  </a:lnTo>
                  <a:lnTo>
                    <a:pt x="6767331" y="486043"/>
                  </a:lnTo>
                  <a:lnTo>
                    <a:pt x="6724507" y="468068"/>
                  </a:lnTo>
                  <a:close/>
                </a:path>
                <a:path w="11431905" h="1560829">
                  <a:moveTo>
                    <a:pt x="7616328" y="494654"/>
                  </a:moveTo>
                  <a:lnTo>
                    <a:pt x="7525292" y="553464"/>
                  </a:lnTo>
                  <a:lnTo>
                    <a:pt x="7525292" y="1048118"/>
                  </a:lnTo>
                  <a:lnTo>
                    <a:pt x="7653387" y="1096455"/>
                  </a:lnTo>
                  <a:lnTo>
                    <a:pt x="7630829" y="1160905"/>
                  </a:lnTo>
                  <a:lnTo>
                    <a:pt x="7287633" y="1162517"/>
                  </a:lnTo>
                  <a:lnTo>
                    <a:pt x="7145843" y="1177823"/>
                  </a:lnTo>
                  <a:lnTo>
                    <a:pt x="7164372" y="1097261"/>
                  </a:lnTo>
                  <a:lnTo>
                    <a:pt x="7270715" y="1084371"/>
                  </a:lnTo>
                  <a:lnTo>
                    <a:pt x="7270715" y="506738"/>
                  </a:lnTo>
                  <a:lnTo>
                    <a:pt x="7157928" y="515599"/>
                  </a:lnTo>
                  <a:lnTo>
                    <a:pt x="7142620" y="457595"/>
                  </a:lnTo>
                  <a:lnTo>
                    <a:pt x="7428617" y="338362"/>
                  </a:lnTo>
                  <a:lnTo>
                    <a:pt x="7525292" y="390728"/>
                  </a:lnTo>
                  <a:lnTo>
                    <a:pt x="7525292" y="474513"/>
                  </a:lnTo>
                  <a:lnTo>
                    <a:pt x="7725088" y="338362"/>
                  </a:lnTo>
                  <a:lnTo>
                    <a:pt x="7765948" y="349011"/>
                  </a:lnTo>
                  <a:lnTo>
                    <a:pt x="7807991" y="367843"/>
                  </a:lnTo>
                  <a:lnTo>
                    <a:pt x="7855322" y="395436"/>
                  </a:lnTo>
                  <a:lnTo>
                    <a:pt x="7880573" y="412480"/>
                  </a:lnTo>
                  <a:lnTo>
                    <a:pt x="7755701" y="604218"/>
                  </a:lnTo>
                  <a:lnTo>
                    <a:pt x="7742811" y="591857"/>
                  </a:lnTo>
                  <a:lnTo>
                    <a:pt x="7730727" y="580553"/>
                  </a:lnTo>
                  <a:lnTo>
                    <a:pt x="7698829" y="552583"/>
                  </a:lnTo>
                  <a:lnTo>
                    <a:pt x="7667485" y="528490"/>
                  </a:lnTo>
                  <a:lnTo>
                    <a:pt x="7630703" y="503717"/>
                  </a:lnTo>
                  <a:lnTo>
                    <a:pt x="7616328" y="494654"/>
                  </a:lnTo>
                  <a:close/>
                </a:path>
                <a:path w="11431905" h="1560829">
                  <a:moveTo>
                    <a:pt x="8044916" y="1180240"/>
                  </a:moveTo>
                  <a:lnTo>
                    <a:pt x="7882985" y="1041673"/>
                  </a:lnTo>
                  <a:lnTo>
                    <a:pt x="8061833" y="919218"/>
                  </a:lnTo>
                  <a:lnTo>
                    <a:pt x="8214097" y="1065036"/>
                  </a:lnTo>
                  <a:lnTo>
                    <a:pt x="8237385" y="1063727"/>
                  </a:lnTo>
                  <a:lnTo>
                    <a:pt x="8287006" y="1044090"/>
                  </a:lnTo>
                  <a:lnTo>
                    <a:pt x="8308531" y="1004060"/>
                  </a:lnTo>
                  <a:lnTo>
                    <a:pt x="8309966" y="986890"/>
                  </a:lnTo>
                  <a:lnTo>
                    <a:pt x="8307927" y="968990"/>
                  </a:lnTo>
                  <a:lnTo>
                    <a:pt x="8277339" y="922843"/>
                  </a:lnTo>
                  <a:lnTo>
                    <a:pt x="8238165" y="893740"/>
                  </a:lnTo>
                  <a:lnTo>
                    <a:pt x="8185900" y="860407"/>
                  </a:lnTo>
                  <a:lnTo>
                    <a:pt x="8103726" y="805625"/>
                  </a:lnTo>
                  <a:lnTo>
                    <a:pt x="8062941" y="779190"/>
                  </a:lnTo>
                  <a:lnTo>
                    <a:pt x="8021754" y="747821"/>
                  </a:lnTo>
                  <a:lnTo>
                    <a:pt x="7985048" y="710032"/>
                  </a:lnTo>
                  <a:lnTo>
                    <a:pt x="7957103" y="663432"/>
                  </a:lnTo>
                  <a:lnTo>
                    <a:pt x="7945622" y="626675"/>
                  </a:lnTo>
                  <a:lnTo>
                    <a:pt x="7941795" y="584884"/>
                  </a:lnTo>
                  <a:lnTo>
                    <a:pt x="7945270" y="548630"/>
                  </a:lnTo>
                  <a:lnTo>
                    <a:pt x="7973064" y="483375"/>
                  </a:lnTo>
                  <a:lnTo>
                    <a:pt x="8028149" y="428139"/>
                  </a:lnTo>
                  <a:lnTo>
                    <a:pt x="8064855" y="405028"/>
                  </a:lnTo>
                  <a:lnTo>
                    <a:pt x="8107503" y="385038"/>
                  </a:lnTo>
                  <a:lnTo>
                    <a:pt x="8156092" y="368170"/>
                  </a:lnTo>
                  <a:lnTo>
                    <a:pt x="8198951" y="357149"/>
                  </a:lnTo>
                  <a:lnTo>
                    <a:pt x="8245033" y="348578"/>
                  </a:lnTo>
                  <a:lnTo>
                    <a:pt x="8294337" y="342455"/>
                  </a:lnTo>
                  <a:lnTo>
                    <a:pt x="8346864" y="338781"/>
                  </a:lnTo>
                  <a:lnTo>
                    <a:pt x="8402614" y="337557"/>
                  </a:lnTo>
                  <a:lnTo>
                    <a:pt x="8558098" y="472096"/>
                  </a:lnTo>
                  <a:lnTo>
                    <a:pt x="8380056" y="594551"/>
                  </a:lnTo>
                  <a:lnTo>
                    <a:pt x="8233432" y="451955"/>
                  </a:lnTo>
                  <a:lnTo>
                    <a:pt x="8223765" y="452735"/>
                  </a:lnTo>
                  <a:lnTo>
                    <a:pt x="8187511" y="478440"/>
                  </a:lnTo>
                  <a:lnTo>
                    <a:pt x="8173212" y="513787"/>
                  </a:lnTo>
                  <a:lnTo>
                    <a:pt x="8171399" y="531712"/>
                  </a:lnTo>
                  <a:lnTo>
                    <a:pt x="8172632" y="547850"/>
                  </a:lnTo>
                  <a:lnTo>
                    <a:pt x="8191137" y="591731"/>
                  </a:lnTo>
                  <a:lnTo>
                    <a:pt x="8234112" y="631534"/>
                  </a:lnTo>
                  <a:lnTo>
                    <a:pt x="8254379" y="644500"/>
                  </a:lnTo>
                  <a:lnTo>
                    <a:pt x="8332524" y="695254"/>
                  </a:lnTo>
                  <a:lnTo>
                    <a:pt x="8368274" y="718013"/>
                  </a:lnTo>
                  <a:lnTo>
                    <a:pt x="8404627" y="742786"/>
                  </a:lnTo>
                  <a:lnTo>
                    <a:pt x="8439772" y="769372"/>
                  </a:lnTo>
                  <a:lnTo>
                    <a:pt x="8471897" y="797568"/>
                  </a:lnTo>
                  <a:lnTo>
                    <a:pt x="8499490" y="827578"/>
                  </a:lnTo>
                  <a:lnTo>
                    <a:pt x="8521040" y="859602"/>
                  </a:lnTo>
                  <a:lnTo>
                    <a:pt x="8538411" y="911413"/>
                  </a:lnTo>
                  <a:lnTo>
                    <a:pt x="8539569" y="929691"/>
                  </a:lnTo>
                  <a:lnTo>
                    <a:pt x="8537228" y="961589"/>
                  </a:lnTo>
                  <a:lnTo>
                    <a:pt x="8518497" y="1018587"/>
                  </a:lnTo>
                  <a:lnTo>
                    <a:pt x="8481514" y="1066521"/>
                  </a:lnTo>
                  <a:lnTo>
                    <a:pt x="8429148" y="1105393"/>
                  </a:lnTo>
                  <a:lnTo>
                    <a:pt x="8362307" y="1135377"/>
                  </a:lnTo>
                  <a:lnTo>
                    <a:pt x="8324367" y="1147411"/>
                  </a:lnTo>
                  <a:lnTo>
                    <a:pt x="8283557" y="1157532"/>
                  </a:lnTo>
                  <a:lnTo>
                    <a:pt x="8239877" y="1165739"/>
                  </a:lnTo>
                  <a:lnTo>
                    <a:pt x="8193856" y="1172084"/>
                  </a:lnTo>
                  <a:lnTo>
                    <a:pt x="8146022" y="1176615"/>
                  </a:lnTo>
                  <a:lnTo>
                    <a:pt x="8096375" y="1179334"/>
                  </a:lnTo>
                  <a:lnTo>
                    <a:pt x="8044916" y="1180240"/>
                  </a:lnTo>
                  <a:close/>
                </a:path>
                <a:path w="11431905" h="1560829">
                  <a:moveTo>
                    <a:pt x="9127669" y="337557"/>
                  </a:moveTo>
                  <a:lnTo>
                    <a:pt x="9137337" y="337557"/>
                  </a:lnTo>
                  <a:lnTo>
                    <a:pt x="9188922" y="354173"/>
                  </a:lnTo>
                  <a:lnTo>
                    <a:pt x="9235724" y="374213"/>
                  </a:lnTo>
                  <a:lnTo>
                    <a:pt x="9277743" y="397676"/>
                  </a:lnTo>
                  <a:lnTo>
                    <a:pt x="9314978" y="424564"/>
                  </a:lnTo>
                  <a:lnTo>
                    <a:pt x="9347580" y="454221"/>
                  </a:lnTo>
                  <a:lnTo>
                    <a:pt x="9375701" y="485993"/>
                  </a:lnTo>
                  <a:lnTo>
                    <a:pt x="9399341" y="519879"/>
                  </a:lnTo>
                  <a:lnTo>
                    <a:pt x="9418500" y="555881"/>
                  </a:lnTo>
                  <a:lnTo>
                    <a:pt x="9433304" y="593493"/>
                  </a:lnTo>
                  <a:lnTo>
                    <a:pt x="9443878" y="632214"/>
                  </a:lnTo>
                  <a:lnTo>
                    <a:pt x="9450222" y="672042"/>
                  </a:lnTo>
                  <a:lnTo>
                    <a:pt x="9452337" y="712978"/>
                  </a:lnTo>
                  <a:lnTo>
                    <a:pt x="9449895" y="761794"/>
                  </a:lnTo>
                  <a:lnTo>
                    <a:pt x="9442568" y="808344"/>
                  </a:lnTo>
                  <a:lnTo>
                    <a:pt x="9430358" y="852628"/>
                  </a:lnTo>
                  <a:lnTo>
                    <a:pt x="9413264" y="894647"/>
                  </a:lnTo>
                  <a:lnTo>
                    <a:pt x="9391839" y="934198"/>
                  </a:lnTo>
                  <a:lnTo>
                    <a:pt x="9366638" y="971080"/>
                  </a:lnTo>
                  <a:lnTo>
                    <a:pt x="9337661" y="1005294"/>
                  </a:lnTo>
                  <a:lnTo>
                    <a:pt x="9304907" y="1036839"/>
                  </a:lnTo>
                  <a:lnTo>
                    <a:pt x="9268881" y="1065590"/>
                  </a:lnTo>
                  <a:lnTo>
                    <a:pt x="9230085" y="1091420"/>
                  </a:lnTo>
                  <a:lnTo>
                    <a:pt x="9188519" y="1114330"/>
                  </a:lnTo>
                  <a:lnTo>
                    <a:pt x="9144185" y="1134320"/>
                  </a:lnTo>
                  <a:lnTo>
                    <a:pt x="9097585" y="1151188"/>
                  </a:lnTo>
                  <a:lnTo>
                    <a:pt x="9049222" y="1164732"/>
                  </a:lnTo>
                  <a:lnTo>
                    <a:pt x="8999097" y="1174954"/>
                  </a:lnTo>
                  <a:lnTo>
                    <a:pt x="8947209" y="1181852"/>
                  </a:lnTo>
                  <a:lnTo>
                    <a:pt x="8937543" y="1181852"/>
                  </a:lnTo>
                  <a:lnTo>
                    <a:pt x="8879199" y="1162742"/>
                  </a:lnTo>
                  <a:lnTo>
                    <a:pt x="8826624" y="1139573"/>
                  </a:lnTo>
                  <a:lnTo>
                    <a:pt x="8779817" y="1112343"/>
                  </a:lnTo>
                  <a:lnTo>
                    <a:pt x="8738778" y="1081052"/>
                  </a:lnTo>
                  <a:lnTo>
                    <a:pt x="8703508" y="1045701"/>
                  </a:lnTo>
                  <a:lnTo>
                    <a:pt x="8674361" y="1006032"/>
                  </a:lnTo>
                  <a:lnTo>
                    <a:pt x="8651690" y="961787"/>
                  </a:lnTo>
                  <a:lnTo>
                    <a:pt x="8635498" y="912966"/>
                  </a:lnTo>
                  <a:lnTo>
                    <a:pt x="8625782" y="859569"/>
                  </a:lnTo>
                  <a:lnTo>
                    <a:pt x="8622543" y="801596"/>
                  </a:lnTo>
                  <a:lnTo>
                    <a:pt x="8623978" y="764437"/>
                  </a:lnTo>
                  <a:lnTo>
                    <a:pt x="8635458" y="694348"/>
                  </a:lnTo>
                  <a:lnTo>
                    <a:pt x="8658041" y="629973"/>
                  </a:lnTo>
                  <a:lnTo>
                    <a:pt x="8689460" y="571767"/>
                  </a:lnTo>
                  <a:lnTo>
                    <a:pt x="8728935" y="519854"/>
                  </a:lnTo>
                  <a:lnTo>
                    <a:pt x="8774051" y="474538"/>
                  </a:lnTo>
                  <a:lnTo>
                    <a:pt x="8824125" y="435918"/>
                  </a:lnTo>
                  <a:lnTo>
                    <a:pt x="8877498" y="404297"/>
                  </a:lnTo>
                  <a:lnTo>
                    <a:pt x="8933414" y="379877"/>
                  </a:lnTo>
                  <a:lnTo>
                    <a:pt x="8989001" y="363563"/>
                  </a:lnTo>
                  <a:lnTo>
                    <a:pt x="9041468" y="378643"/>
                  </a:lnTo>
                  <a:lnTo>
                    <a:pt x="9127669" y="337557"/>
                  </a:lnTo>
                  <a:close/>
                </a:path>
                <a:path w="11431905" h="1560829">
                  <a:moveTo>
                    <a:pt x="8948821" y="962721"/>
                  </a:moveTo>
                  <a:lnTo>
                    <a:pt x="9067247" y="1045701"/>
                  </a:lnTo>
                  <a:lnTo>
                    <a:pt x="9094035" y="1026794"/>
                  </a:lnTo>
                  <a:lnTo>
                    <a:pt x="9118002" y="1003104"/>
                  </a:lnTo>
                  <a:lnTo>
                    <a:pt x="9157478" y="941373"/>
                  </a:lnTo>
                  <a:lnTo>
                    <a:pt x="9172282" y="904339"/>
                  </a:lnTo>
                  <a:lnTo>
                    <a:pt x="9182855" y="864536"/>
                  </a:lnTo>
                  <a:lnTo>
                    <a:pt x="9189200" y="821964"/>
                  </a:lnTo>
                  <a:lnTo>
                    <a:pt x="9191314" y="776622"/>
                  </a:lnTo>
                  <a:lnTo>
                    <a:pt x="9190207" y="740596"/>
                  </a:lnTo>
                  <a:lnTo>
                    <a:pt x="9181345" y="674736"/>
                  </a:lnTo>
                  <a:lnTo>
                    <a:pt x="9164024" y="617436"/>
                  </a:lnTo>
                  <a:lnTo>
                    <a:pt x="9140661" y="570508"/>
                  </a:lnTo>
                  <a:lnTo>
                    <a:pt x="9011660" y="472901"/>
                  </a:lnTo>
                  <a:lnTo>
                    <a:pt x="8984445" y="491481"/>
                  </a:lnTo>
                  <a:lnTo>
                    <a:pt x="8938322" y="543444"/>
                  </a:lnTo>
                  <a:lnTo>
                    <a:pt x="8919416" y="576827"/>
                  </a:lnTo>
                  <a:lnTo>
                    <a:pt x="8904084" y="614188"/>
                  </a:lnTo>
                  <a:lnTo>
                    <a:pt x="8893133" y="654570"/>
                  </a:lnTo>
                  <a:lnTo>
                    <a:pt x="8886562" y="697973"/>
                  </a:lnTo>
                  <a:lnTo>
                    <a:pt x="8884371" y="744397"/>
                  </a:lnTo>
                  <a:lnTo>
                    <a:pt x="8885479" y="779895"/>
                  </a:lnTo>
                  <a:lnTo>
                    <a:pt x="8894341" y="843942"/>
                  </a:lnTo>
                  <a:lnTo>
                    <a:pt x="8911661" y="898674"/>
                  </a:lnTo>
                  <a:lnTo>
                    <a:pt x="8935025" y="943789"/>
                  </a:lnTo>
                  <a:lnTo>
                    <a:pt x="8948821" y="962721"/>
                  </a:lnTo>
                  <a:close/>
                </a:path>
                <a:path w="11431905" h="1560829">
                  <a:moveTo>
                    <a:pt x="10409414" y="538157"/>
                  </a:moveTo>
                  <a:lnTo>
                    <a:pt x="10409414" y="1048118"/>
                  </a:lnTo>
                  <a:lnTo>
                    <a:pt x="10512535" y="1096455"/>
                  </a:lnTo>
                  <a:lnTo>
                    <a:pt x="10494004" y="1161711"/>
                  </a:lnTo>
                  <a:lnTo>
                    <a:pt x="10170949" y="1161711"/>
                  </a:lnTo>
                  <a:lnTo>
                    <a:pt x="10083135" y="1166545"/>
                  </a:lnTo>
                  <a:lnTo>
                    <a:pt x="10095221" y="1094844"/>
                  </a:lnTo>
                  <a:lnTo>
                    <a:pt x="10155643" y="1083565"/>
                  </a:lnTo>
                  <a:lnTo>
                    <a:pt x="10155643" y="607441"/>
                  </a:lnTo>
                  <a:lnTo>
                    <a:pt x="10155643" y="599922"/>
                  </a:lnTo>
                  <a:lnTo>
                    <a:pt x="10048495" y="482569"/>
                  </a:lnTo>
                  <a:lnTo>
                    <a:pt x="9901065" y="553464"/>
                  </a:lnTo>
                  <a:lnTo>
                    <a:pt x="9901065" y="1072287"/>
                  </a:lnTo>
                  <a:lnTo>
                    <a:pt x="9986461" y="1098067"/>
                  </a:lnTo>
                  <a:lnTo>
                    <a:pt x="9971154" y="1161711"/>
                  </a:lnTo>
                  <a:lnTo>
                    <a:pt x="9660988" y="1161711"/>
                  </a:lnTo>
                  <a:lnTo>
                    <a:pt x="9538534" y="1176213"/>
                  </a:lnTo>
                  <a:lnTo>
                    <a:pt x="9553840" y="1095650"/>
                  </a:lnTo>
                  <a:lnTo>
                    <a:pt x="9646488" y="1083565"/>
                  </a:lnTo>
                  <a:lnTo>
                    <a:pt x="9646488" y="505932"/>
                  </a:lnTo>
                  <a:lnTo>
                    <a:pt x="9533699" y="514794"/>
                  </a:lnTo>
                  <a:lnTo>
                    <a:pt x="9518393" y="457595"/>
                  </a:lnTo>
                  <a:lnTo>
                    <a:pt x="9804390" y="338362"/>
                  </a:lnTo>
                  <a:lnTo>
                    <a:pt x="9901065" y="389922"/>
                  </a:lnTo>
                  <a:lnTo>
                    <a:pt x="9901065" y="472096"/>
                  </a:lnTo>
                  <a:lnTo>
                    <a:pt x="10164504" y="338362"/>
                  </a:lnTo>
                  <a:lnTo>
                    <a:pt x="10202117" y="344706"/>
                  </a:lnTo>
                  <a:lnTo>
                    <a:pt x="10248088" y="362933"/>
                  </a:lnTo>
                  <a:lnTo>
                    <a:pt x="10296778" y="390300"/>
                  </a:lnTo>
                  <a:lnTo>
                    <a:pt x="10327794" y="412656"/>
                  </a:lnTo>
                  <a:lnTo>
                    <a:pt x="10356394" y="437882"/>
                  </a:lnTo>
                  <a:lnTo>
                    <a:pt x="10390079" y="479346"/>
                  </a:lnTo>
                  <a:lnTo>
                    <a:pt x="10407904" y="523304"/>
                  </a:lnTo>
                  <a:lnTo>
                    <a:pt x="10409414" y="538157"/>
                  </a:lnTo>
                  <a:close/>
                </a:path>
                <a:path w="11431905" h="1560829">
                  <a:moveTo>
                    <a:pt x="11332652" y="1068259"/>
                  </a:moveTo>
                  <a:lnTo>
                    <a:pt x="11410797" y="1056174"/>
                  </a:lnTo>
                  <a:lnTo>
                    <a:pt x="11431744" y="1135931"/>
                  </a:lnTo>
                  <a:lnTo>
                    <a:pt x="11132857" y="1181852"/>
                  </a:lnTo>
                  <a:lnTo>
                    <a:pt x="11091543" y="1151868"/>
                  </a:lnTo>
                  <a:lnTo>
                    <a:pt x="11063271" y="1111662"/>
                  </a:lnTo>
                  <a:lnTo>
                    <a:pt x="11049877" y="1085983"/>
                  </a:lnTo>
                  <a:lnTo>
                    <a:pt x="11049877" y="1055369"/>
                  </a:lnTo>
                  <a:lnTo>
                    <a:pt x="10784022" y="1181852"/>
                  </a:lnTo>
                  <a:lnTo>
                    <a:pt x="10746132" y="1164631"/>
                  </a:lnTo>
                  <a:lnTo>
                    <a:pt x="10712220" y="1143584"/>
                  </a:lnTo>
                  <a:lnTo>
                    <a:pt x="10682286" y="1118711"/>
                  </a:lnTo>
                  <a:lnTo>
                    <a:pt x="10656329" y="1090010"/>
                  </a:lnTo>
                  <a:lnTo>
                    <a:pt x="10635358" y="1057685"/>
                  </a:lnTo>
                  <a:lnTo>
                    <a:pt x="10620379" y="1021935"/>
                  </a:lnTo>
                  <a:lnTo>
                    <a:pt x="10611391" y="982762"/>
                  </a:lnTo>
                  <a:lnTo>
                    <a:pt x="10608395" y="940164"/>
                  </a:lnTo>
                  <a:lnTo>
                    <a:pt x="10608571" y="933191"/>
                  </a:lnTo>
                  <a:lnTo>
                    <a:pt x="10615142" y="893136"/>
                  </a:lnTo>
                  <a:lnTo>
                    <a:pt x="11049877" y="739564"/>
                  </a:lnTo>
                  <a:lnTo>
                    <a:pt x="11049877" y="584884"/>
                  </a:lnTo>
                  <a:lnTo>
                    <a:pt x="11022461" y="550896"/>
                  </a:lnTo>
                  <a:lnTo>
                    <a:pt x="10985125" y="521541"/>
                  </a:lnTo>
                  <a:lnTo>
                    <a:pt x="10942780" y="497347"/>
                  </a:lnTo>
                  <a:lnTo>
                    <a:pt x="10900031" y="480958"/>
                  </a:lnTo>
                  <a:lnTo>
                    <a:pt x="10849277" y="498682"/>
                  </a:lnTo>
                  <a:lnTo>
                    <a:pt x="10859020" y="553439"/>
                  </a:lnTo>
                  <a:lnTo>
                    <a:pt x="10868083" y="591152"/>
                  </a:lnTo>
                  <a:lnTo>
                    <a:pt x="10883113" y="642889"/>
                  </a:lnTo>
                  <a:lnTo>
                    <a:pt x="10700236" y="717811"/>
                  </a:lnTo>
                  <a:lnTo>
                    <a:pt x="10616452" y="495459"/>
                  </a:lnTo>
                  <a:lnTo>
                    <a:pt x="10615646" y="493848"/>
                  </a:lnTo>
                  <a:lnTo>
                    <a:pt x="11013624" y="337557"/>
                  </a:lnTo>
                  <a:lnTo>
                    <a:pt x="11060754" y="351655"/>
                  </a:lnTo>
                  <a:lnTo>
                    <a:pt x="11109242" y="370839"/>
                  </a:lnTo>
                  <a:lnTo>
                    <a:pt x="11144714" y="388185"/>
                  </a:lnTo>
                  <a:lnTo>
                    <a:pt x="11180363" y="409332"/>
                  </a:lnTo>
                  <a:lnTo>
                    <a:pt x="11215383" y="434408"/>
                  </a:lnTo>
                  <a:lnTo>
                    <a:pt x="11247205" y="464015"/>
                  </a:lnTo>
                  <a:lnTo>
                    <a:pt x="11274999" y="498304"/>
                  </a:lnTo>
                  <a:lnTo>
                    <a:pt x="11296348" y="537578"/>
                  </a:lnTo>
                  <a:lnTo>
                    <a:pt x="11304455" y="559104"/>
                  </a:lnTo>
                  <a:lnTo>
                    <a:pt x="11304455" y="930497"/>
                  </a:lnTo>
                  <a:lnTo>
                    <a:pt x="11304178" y="937848"/>
                  </a:lnTo>
                  <a:lnTo>
                    <a:pt x="11304153" y="946206"/>
                  </a:lnTo>
                  <a:lnTo>
                    <a:pt x="11306671" y="987897"/>
                  </a:lnTo>
                  <a:lnTo>
                    <a:pt x="11313821" y="1031200"/>
                  </a:lnTo>
                  <a:lnTo>
                    <a:pt x="11327281" y="1066111"/>
                  </a:lnTo>
                  <a:lnTo>
                    <a:pt x="11332652" y="1068259"/>
                  </a:lnTo>
                  <a:close/>
                </a:path>
                <a:path w="11431905" h="1560829">
                  <a:moveTo>
                    <a:pt x="10918561" y="1035228"/>
                  </a:moveTo>
                  <a:lnTo>
                    <a:pt x="11049877" y="988502"/>
                  </a:lnTo>
                  <a:lnTo>
                    <a:pt x="11049877" y="801596"/>
                  </a:lnTo>
                  <a:lnTo>
                    <a:pt x="10871029" y="870881"/>
                  </a:lnTo>
                  <a:lnTo>
                    <a:pt x="10857333" y="922440"/>
                  </a:lnTo>
                  <a:lnTo>
                    <a:pt x="10857988" y="938628"/>
                  </a:lnTo>
                  <a:lnTo>
                    <a:pt x="10867806" y="978432"/>
                  </a:lnTo>
                  <a:lnTo>
                    <a:pt x="10892780" y="1013879"/>
                  </a:lnTo>
                  <a:lnTo>
                    <a:pt x="10918561" y="1035228"/>
                  </a:lnTo>
                  <a:close/>
                </a:path>
              </a:pathLst>
            </a:custGeom>
            <a:ln w="61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8129" y="1875328"/>
              <a:ext cx="6257924" cy="84105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4409" y="0"/>
              <a:ext cx="6093590" cy="405409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9946" y="1875305"/>
              <a:ext cx="5568053" cy="84105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446444"/>
              <a:ext cx="6454967" cy="184055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9064" y="7447634"/>
              <a:ext cx="7915274" cy="2839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7697" y="530211"/>
            <a:ext cx="3531234" cy="18449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658" y="538749"/>
            <a:ext cx="1160779" cy="958816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00832" y="2699811"/>
            <a:ext cx="16464915" cy="520319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 marL="12065" marR="5080">
              <a:lnSpc>
                <a:spcPts val="4050"/>
              </a:lnSpc>
              <a:spcBef>
                <a:spcPts val="459"/>
              </a:spcBef>
            </a:pPr>
            <a:r>
              <a:rPr dirty="0" sz="3600" spc="-229">
                <a:latin typeface="Verdana"/>
                <a:cs typeface="Verdana"/>
              </a:rPr>
              <a:t>Since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25">
                <a:latin typeface="Verdana"/>
                <a:cs typeface="Verdana"/>
              </a:rPr>
              <a:t>1937,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has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been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a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symbol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75">
                <a:latin typeface="Verdana"/>
                <a:cs typeface="Verdana"/>
              </a:rPr>
              <a:t>of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taste,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260">
                <a:latin typeface="Verdana"/>
                <a:cs typeface="Verdana"/>
              </a:rPr>
              <a:t>tradition,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50">
                <a:latin typeface="Verdana"/>
                <a:cs typeface="Verdana"/>
              </a:rPr>
              <a:t>trust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evolving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0">
                <a:latin typeface="Verdana"/>
                <a:cs typeface="Verdana"/>
              </a:rPr>
              <a:t>into </a:t>
            </a:r>
            <a:r>
              <a:rPr dirty="0" sz="3600" spc="-305">
                <a:latin typeface="Verdana"/>
                <a:cs typeface="Verdana"/>
              </a:rPr>
              <a:t>India’s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most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254">
                <a:latin typeface="Verdana"/>
                <a:cs typeface="Verdana"/>
              </a:rPr>
              <a:t>beloved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40">
                <a:latin typeface="Verdana"/>
                <a:cs typeface="Verdana"/>
              </a:rPr>
              <a:t>brand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for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snacks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0">
                <a:latin typeface="Verdana"/>
                <a:cs typeface="Verdana"/>
              </a:rPr>
              <a:t>sweets.</a:t>
            </a:r>
            <a:endParaRPr sz="3600">
              <a:latin typeface="Verdana"/>
              <a:cs typeface="Verdana"/>
            </a:endParaRPr>
          </a:p>
          <a:p>
            <a:pPr algn="ctr" marL="455295" marR="447040">
              <a:lnSpc>
                <a:spcPts val="4050"/>
              </a:lnSpc>
            </a:pPr>
            <a:r>
              <a:rPr dirty="0" sz="3600" spc="-245">
                <a:latin typeface="Verdana"/>
                <a:cs typeface="Verdana"/>
              </a:rPr>
              <a:t>With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360">
                <a:latin typeface="Verdana"/>
                <a:cs typeface="Verdana"/>
              </a:rPr>
              <a:t>an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extensive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product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portfolio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including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authentic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Indian</a:t>
            </a:r>
            <a:r>
              <a:rPr dirty="0" sz="3600" spc="-509">
                <a:latin typeface="Verdana"/>
                <a:cs typeface="Verdana"/>
              </a:rPr>
              <a:t> </a:t>
            </a:r>
            <a:r>
              <a:rPr dirty="0" sz="3600" spc="-190">
                <a:latin typeface="Verdana"/>
                <a:cs typeface="Verdana"/>
              </a:rPr>
              <a:t>sweets,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10">
                <a:latin typeface="Verdana"/>
                <a:cs typeface="Verdana"/>
              </a:rPr>
              <a:t>crispy </a:t>
            </a:r>
            <a:r>
              <a:rPr dirty="0" sz="3600" spc="-250">
                <a:latin typeface="Verdana"/>
                <a:cs typeface="Verdana"/>
              </a:rPr>
              <a:t>savories,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25">
                <a:latin typeface="Verdana"/>
                <a:cs typeface="Verdana"/>
              </a:rPr>
              <a:t>frozen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delights,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ready-</a:t>
            </a:r>
            <a:r>
              <a:rPr dirty="0" sz="3600" spc="-235">
                <a:latin typeface="Verdana"/>
                <a:cs typeface="Verdana"/>
              </a:rPr>
              <a:t>to-</a:t>
            </a:r>
            <a:r>
              <a:rPr dirty="0" sz="3600" spc="-175">
                <a:latin typeface="Verdana"/>
                <a:cs typeface="Verdana"/>
              </a:rPr>
              <a:t>eat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meals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masterfully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125">
                <a:latin typeface="Verdana"/>
                <a:cs typeface="Verdana"/>
              </a:rPr>
              <a:t>blends </a:t>
            </a:r>
            <a:r>
              <a:rPr dirty="0" sz="3600" spc="-254">
                <a:latin typeface="Verdana"/>
                <a:cs typeface="Verdana"/>
              </a:rPr>
              <a:t>heritage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with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95">
                <a:latin typeface="Verdana"/>
                <a:cs typeface="Verdana"/>
              </a:rPr>
              <a:t>innovation,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29">
                <a:latin typeface="Verdana"/>
                <a:cs typeface="Verdana"/>
              </a:rPr>
              <a:t>catering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to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evolving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consumer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00">
                <a:latin typeface="Verdana"/>
                <a:cs typeface="Verdana"/>
              </a:rPr>
              <a:t>preferences.</a:t>
            </a:r>
            <a:endParaRPr sz="3600">
              <a:latin typeface="Verdana"/>
              <a:cs typeface="Verdana"/>
            </a:endParaRPr>
          </a:p>
          <a:p>
            <a:pPr algn="ctr" marL="266065" marR="258445">
              <a:lnSpc>
                <a:spcPts val="4050"/>
              </a:lnSpc>
            </a:pPr>
            <a:r>
              <a:rPr dirty="0" sz="3600" spc="-320">
                <a:latin typeface="Verdana"/>
                <a:cs typeface="Verdana"/>
              </a:rPr>
              <a:t>The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brand’s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unwavering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290">
                <a:latin typeface="Verdana"/>
                <a:cs typeface="Verdana"/>
              </a:rPr>
              <a:t>commitment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to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265">
                <a:latin typeface="Verdana"/>
                <a:cs typeface="Verdana"/>
              </a:rPr>
              <a:t>quality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105">
                <a:latin typeface="Verdana"/>
                <a:cs typeface="Verdana"/>
              </a:rPr>
              <a:t>taste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245">
                <a:latin typeface="Verdana"/>
                <a:cs typeface="Verdana"/>
              </a:rPr>
              <a:t>has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established</a:t>
            </a:r>
            <a:r>
              <a:rPr dirty="0" sz="3600" spc="-540">
                <a:latin typeface="Verdana"/>
                <a:cs typeface="Verdana"/>
              </a:rPr>
              <a:t> </a:t>
            </a:r>
            <a:r>
              <a:rPr dirty="0" sz="3600" spc="-25">
                <a:latin typeface="Verdana"/>
                <a:cs typeface="Verdana"/>
              </a:rPr>
              <a:t>its </a:t>
            </a:r>
            <a:r>
              <a:rPr dirty="0" sz="3600" spc="-210">
                <a:latin typeface="Verdana"/>
                <a:cs typeface="Verdana"/>
              </a:rPr>
              <a:t>presence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in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over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45">
                <a:latin typeface="Verdana"/>
                <a:cs typeface="Verdana"/>
              </a:rPr>
              <a:t>80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countries,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with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20">
                <a:latin typeface="Verdana"/>
                <a:cs typeface="Verdana"/>
              </a:rPr>
              <a:t>growing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65">
                <a:latin typeface="Verdana"/>
                <a:cs typeface="Verdana"/>
              </a:rPr>
              <a:t>demand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in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the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405">
                <a:latin typeface="Verdana"/>
                <a:cs typeface="Verdana"/>
              </a:rPr>
              <a:t>US,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465">
                <a:latin typeface="Verdana"/>
                <a:cs typeface="Verdana"/>
              </a:rPr>
              <a:t>UK,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95">
                <a:latin typeface="Verdana"/>
                <a:cs typeface="Verdana"/>
              </a:rPr>
              <a:t>the</a:t>
            </a:r>
            <a:r>
              <a:rPr dirty="0" sz="3600" spc="-525">
                <a:latin typeface="Verdana"/>
                <a:cs typeface="Verdana"/>
              </a:rPr>
              <a:t> </a:t>
            </a:r>
            <a:r>
              <a:rPr dirty="0" sz="3600" spc="-120">
                <a:latin typeface="Verdana"/>
                <a:cs typeface="Verdana"/>
              </a:rPr>
              <a:t>Middle </a:t>
            </a:r>
            <a:r>
              <a:rPr dirty="0" sz="3600" spc="-40">
                <a:latin typeface="Verdana"/>
                <a:cs typeface="Verdana"/>
              </a:rPr>
              <a:t>East.</a:t>
            </a:r>
            <a:endParaRPr sz="3600">
              <a:latin typeface="Verdana"/>
              <a:cs typeface="Verdana"/>
            </a:endParaRPr>
          </a:p>
          <a:p>
            <a:pPr algn="ctr" marL="378460" marR="370840">
              <a:lnSpc>
                <a:spcPts val="4050"/>
              </a:lnSpc>
            </a:pPr>
            <a:r>
              <a:rPr dirty="0" sz="3600" spc="-235">
                <a:latin typeface="Verdana"/>
                <a:cs typeface="Verdana"/>
              </a:rPr>
              <a:t>Rooted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in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60">
                <a:latin typeface="Verdana"/>
                <a:cs typeface="Verdana"/>
              </a:rPr>
              <a:t>tradition,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295">
                <a:latin typeface="Verdana"/>
                <a:cs typeface="Verdana"/>
              </a:rPr>
              <a:t>driven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60">
                <a:latin typeface="Verdana"/>
                <a:cs typeface="Verdana"/>
              </a:rPr>
              <a:t>by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innovation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Haldiram’s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14">
                <a:latin typeface="Verdana"/>
                <a:cs typeface="Verdana"/>
              </a:rPr>
              <a:t>is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55">
                <a:latin typeface="Verdana"/>
                <a:cs typeface="Verdana"/>
              </a:rPr>
              <a:t>more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75">
                <a:latin typeface="Verdana"/>
                <a:cs typeface="Verdana"/>
              </a:rPr>
              <a:t>than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220">
                <a:latin typeface="Verdana"/>
                <a:cs typeface="Verdana"/>
              </a:rPr>
              <a:t>just</a:t>
            </a:r>
            <a:r>
              <a:rPr dirty="0" sz="3600" spc="-535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food;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105">
                <a:latin typeface="Verdana"/>
                <a:cs typeface="Verdana"/>
              </a:rPr>
              <a:t>it’s</a:t>
            </a:r>
            <a:r>
              <a:rPr dirty="0" sz="3600" spc="-530">
                <a:latin typeface="Verdana"/>
                <a:cs typeface="Verdana"/>
              </a:rPr>
              <a:t> </a:t>
            </a:r>
            <a:r>
              <a:rPr dirty="0" sz="3600" spc="-385">
                <a:latin typeface="Verdana"/>
                <a:cs typeface="Verdana"/>
              </a:rPr>
              <a:t>an </a:t>
            </a:r>
            <a:r>
              <a:rPr dirty="0" sz="3600" spc="-250">
                <a:latin typeface="Verdana"/>
                <a:cs typeface="Verdana"/>
              </a:rPr>
              <a:t>experience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180">
                <a:latin typeface="Verdana"/>
                <a:cs typeface="Verdana"/>
              </a:rPr>
              <a:t>that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204">
                <a:latin typeface="Verdana"/>
                <a:cs typeface="Verdana"/>
              </a:rPr>
              <a:t>unites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135">
                <a:latin typeface="Verdana"/>
                <a:cs typeface="Verdana"/>
              </a:rPr>
              <a:t>generations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179659" y="1767205"/>
            <a:ext cx="7955280" cy="66675"/>
          </a:xfrm>
          <a:custGeom>
            <a:avLst/>
            <a:gdLst/>
            <a:ahLst/>
            <a:cxnLst/>
            <a:rect l="l" t="t" r="r" b="b"/>
            <a:pathLst>
              <a:path w="7955280" h="66675">
                <a:moveTo>
                  <a:pt x="7954799" y="66674"/>
                </a:moveTo>
                <a:lnTo>
                  <a:pt x="0" y="66674"/>
                </a:lnTo>
                <a:lnTo>
                  <a:pt x="0" y="0"/>
                </a:lnTo>
                <a:lnTo>
                  <a:pt x="7954799" y="0"/>
                </a:lnTo>
                <a:lnTo>
                  <a:pt x="7954799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502213" y="1767205"/>
            <a:ext cx="98425" cy="66675"/>
          </a:xfrm>
          <a:custGeom>
            <a:avLst/>
            <a:gdLst/>
            <a:ahLst/>
            <a:cxnLst/>
            <a:rect l="l" t="t" r="r" b="b"/>
            <a:pathLst>
              <a:path w="98425" h="66675">
                <a:moveTo>
                  <a:pt x="98288" y="66674"/>
                </a:moveTo>
                <a:lnTo>
                  <a:pt x="0" y="66674"/>
                </a:lnTo>
                <a:lnTo>
                  <a:pt x="0" y="0"/>
                </a:lnTo>
                <a:lnTo>
                  <a:pt x="98288" y="0"/>
                </a:lnTo>
                <a:lnTo>
                  <a:pt x="9828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100"/>
              </a:spcBef>
            </a:pPr>
            <a:r>
              <a:rPr dirty="0" spc="-484"/>
              <a:t>Research</a:t>
            </a:r>
            <a:r>
              <a:rPr dirty="0" spc="-530"/>
              <a:t> </a:t>
            </a:r>
            <a:r>
              <a:rPr dirty="0" spc="-315"/>
              <a:t>Brand</a:t>
            </a:r>
            <a:r>
              <a:rPr dirty="0" spc="-530"/>
              <a:t> </a:t>
            </a:r>
            <a:r>
              <a:rPr dirty="0" spc="-195"/>
              <a:t>Identity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7696" y="6783565"/>
            <a:ext cx="4400302" cy="35034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044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dirty="0" spc="-430" b="1">
                <a:latin typeface="Verdana"/>
                <a:cs typeface="Verdana"/>
              </a:rPr>
              <a:t>Major</a:t>
            </a:r>
            <a:r>
              <a:rPr dirty="0" spc="-495" b="1">
                <a:latin typeface="Verdana"/>
                <a:cs typeface="Verdana"/>
              </a:rPr>
              <a:t> </a:t>
            </a:r>
            <a:r>
              <a:rPr dirty="0" spc="-375" b="1">
                <a:latin typeface="Verdana"/>
                <a:cs typeface="Verdana"/>
              </a:rPr>
              <a:t>Competitors:</a:t>
            </a:r>
            <a:r>
              <a:rPr dirty="0" spc="-484" b="1">
                <a:latin typeface="Verdana"/>
                <a:cs typeface="Verdana"/>
              </a:rPr>
              <a:t> </a:t>
            </a:r>
            <a:r>
              <a:rPr dirty="0" spc="-355"/>
              <a:t>Bikaji,</a:t>
            </a:r>
            <a:r>
              <a:rPr dirty="0" spc="-530"/>
              <a:t> </a:t>
            </a:r>
            <a:r>
              <a:rPr dirty="0" spc="-325"/>
              <a:t>Bikanervala,</a:t>
            </a:r>
            <a:r>
              <a:rPr dirty="0" spc="-525"/>
              <a:t> </a:t>
            </a:r>
            <a:r>
              <a:rPr dirty="0" spc="-325"/>
              <a:t>Balaji</a:t>
            </a:r>
            <a:r>
              <a:rPr dirty="0" spc="-525"/>
              <a:t> </a:t>
            </a:r>
            <a:r>
              <a:rPr dirty="0" spc="-245"/>
              <a:t>Wafers,</a:t>
            </a:r>
            <a:r>
              <a:rPr dirty="0" spc="-530"/>
              <a:t> </a:t>
            </a:r>
            <a:r>
              <a:rPr dirty="0" spc="-459"/>
              <a:t>ITC</a:t>
            </a:r>
            <a:r>
              <a:rPr dirty="0" spc="-525"/>
              <a:t> </a:t>
            </a:r>
            <a:r>
              <a:rPr dirty="0" spc="-345"/>
              <a:t>Bingo,</a:t>
            </a:r>
            <a:r>
              <a:rPr dirty="0" spc="-525"/>
              <a:t> </a:t>
            </a:r>
            <a:r>
              <a:rPr dirty="0" spc="-345"/>
              <a:t>and</a:t>
            </a:r>
            <a:r>
              <a:rPr dirty="0" spc="-530"/>
              <a:t> </a:t>
            </a:r>
            <a:r>
              <a:rPr dirty="0" spc="-210"/>
              <a:t>PepsiCo</a:t>
            </a:r>
            <a:r>
              <a:rPr dirty="0" spc="-525"/>
              <a:t> </a:t>
            </a:r>
            <a:r>
              <a:rPr dirty="0" spc="-350"/>
              <a:t>(Lay’s).</a:t>
            </a: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dirty="0" spc="-430" b="1">
                <a:latin typeface="Verdana"/>
                <a:cs typeface="Verdana"/>
              </a:rPr>
              <a:t>Insights:</a:t>
            </a:r>
          </a:p>
          <a:p>
            <a:pPr algn="ctr" marR="5080">
              <a:lnSpc>
                <a:spcPts val="5030"/>
              </a:lnSpc>
              <a:spcBef>
                <a:spcPts val="28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230">
                <a:latin typeface="MS Gothic"/>
                <a:cs typeface="MS Gothic"/>
              </a:rPr>
              <a:t> </a:t>
            </a:r>
            <a:r>
              <a:rPr dirty="0" spc="-229"/>
              <a:t>Competitors</a:t>
            </a:r>
            <a:r>
              <a:rPr dirty="0" spc="-520"/>
              <a:t> </a:t>
            </a:r>
            <a:r>
              <a:rPr dirty="0" spc="-250"/>
              <a:t>like</a:t>
            </a:r>
            <a:r>
              <a:rPr dirty="0" spc="-520"/>
              <a:t> </a:t>
            </a:r>
            <a:r>
              <a:rPr dirty="0" spc="-325"/>
              <a:t>Bikaji</a:t>
            </a:r>
            <a:r>
              <a:rPr dirty="0" spc="-520"/>
              <a:t> </a:t>
            </a:r>
            <a:r>
              <a:rPr dirty="0" spc="-345"/>
              <a:t>and</a:t>
            </a:r>
            <a:r>
              <a:rPr dirty="0" spc="-525"/>
              <a:t> </a:t>
            </a:r>
            <a:r>
              <a:rPr dirty="0" spc="-305"/>
              <a:t>Bikanervala</a:t>
            </a:r>
            <a:r>
              <a:rPr dirty="0" spc="-520"/>
              <a:t> </a:t>
            </a:r>
            <a:r>
              <a:rPr dirty="0" spc="-295"/>
              <a:t>are</a:t>
            </a:r>
            <a:r>
              <a:rPr dirty="0" spc="-520"/>
              <a:t> </a:t>
            </a:r>
            <a:r>
              <a:rPr dirty="0" spc="-229"/>
              <a:t>investing</a:t>
            </a:r>
            <a:r>
              <a:rPr dirty="0" spc="-520"/>
              <a:t> </a:t>
            </a:r>
            <a:r>
              <a:rPr dirty="0" spc="-305"/>
              <a:t>in</a:t>
            </a:r>
            <a:r>
              <a:rPr dirty="0" spc="-525"/>
              <a:t> </a:t>
            </a:r>
            <a:r>
              <a:rPr dirty="0" spc="-225"/>
              <a:t>aggressive</a:t>
            </a:r>
            <a:r>
              <a:rPr dirty="0" spc="-520"/>
              <a:t> </a:t>
            </a:r>
            <a:r>
              <a:rPr dirty="0" spc="-315"/>
              <a:t>D2C</a:t>
            </a:r>
            <a:r>
              <a:rPr dirty="0" spc="-520"/>
              <a:t> </a:t>
            </a:r>
            <a:r>
              <a:rPr dirty="0" spc="-280"/>
              <a:t>(Direct-</a:t>
            </a:r>
            <a:r>
              <a:rPr dirty="0" spc="-25"/>
              <a:t>to- </a:t>
            </a:r>
            <a:r>
              <a:rPr dirty="0" spc="-335"/>
              <a:t>Consumer)</a:t>
            </a:r>
            <a:r>
              <a:rPr dirty="0" spc="-495"/>
              <a:t> </a:t>
            </a:r>
            <a:r>
              <a:rPr dirty="0" spc="-200"/>
              <a:t>strategies,</a:t>
            </a:r>
            <a:r>
              <a:rPr dirty="0" spc="-495"/>
              <a:t> </a:t>
            </a:r>
            <a:r>
              <a:rPr dirty="0" spc="-245"/>
              <a:t>strengthening</a:t>
            </a:r>
            <a:r>
              <a:rPr dirty="0" spc="-495"/>
              <a:t> </a:t>
            </a:r>
            <a:r>
              <a:rPr dirty="0" spc="-235"/>
              <a:t>their</a:t>
            </a:r>
            <a:r>
              <a:rPr dirty="0" spc="-495"/>
              <a:t> </a:t>
            </a:r>
            <a:r>
              <a:rPr dirty="0" spc="-330"/>
              <a:t>e-</a:t>
            </a:r>
            <a:r>
              <a:rPr dirty="0" spc="-285"/>
              <a:t>commerce</a:t>
            </a:r>
            <a:r>
              <a:rPr dirty="0" spc="-495"/>
              <a:t> </a:t>
            </a:r>
            <a:r>
              <a:rPr dirty="0" spc="-105"/>
              <a:t>platforms.</a:t>
            </a:r>
            <a:endParaRPr sz="3950">
              <a:latin typeface="MS Gothic"/>
              <a:cs typeface="MS Gothic"/>
            </a:endParaRP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225">
                <a:latin typeface="MS Gothic"/>
                <a:cs typeface="MS Gothic"/>
              </a:rPr>
              <a:t> </a:t>
            </a:r>
            <a:r>
              <a:rPr dirty="0" spc="-325"/>
              <a:t>Balaji</a:t>
            </a:r>
            <a:r>
              <a:rPr dirty="0" spc="-515"/>
              <a:t> </a:t>
            </a:r>
            <a:r>
              <a:rPr dirty="0" spc="-195"/>
              <a:t>Wafers</a:t>
            </a:r>
            <a:r>
              <a:rPr dirty="0" spc="-520"/>
              <a:t> </a:t>
            </a:r>
            <a:r>
              <a:rPr dirty="0" spc="-345"/>
              <a:t>and</a:t>
            </a:r>
            <a:r>
              <a:rPr dirty="0" spc="-515"/>
              <a:t> </a:t>
            </a:r>
            <a:r>
              <a:rPr dirty="0" spc="-459"/>
              <a:t>ITC</a:t>
            </a:r>
            <a:r>
              <a:rPr dirty="0" spc="-520"/>
              <a:t> </a:t>
            </a:r>
            <a:r>
              <a:rPr dirty="0" spc="-310"/>
              <a:t>Bingo</a:t>
            </a:r>
            <a:r>
              <a:rPr dirty="0" spc="-515"/>
              <a:t> </a:t>
            </a:r>
            <a:r>
              <a:rPr dirty="0" spc="-295"/>
              <a:t>are</a:t>
            </a:r>
            <a:r>
              <a:rPr dirty="0" spc="-520"/>
              <a:t> </a:t>
            </a:r>
            <a:r>
              <a:rPr dirty="0" spc="-285"/>
              <a:t>leveraging</a:t>
            </a:r>
            <a:r>
              <a:rPr dirty="0" spc="-515"/>
              <a:t> </a:t>
            </a:r>
            <a:r>
              <a:rPr dirty="0" spc="-315"/>
              <a:t>youth-</a:t>
            </a:r>
            <a:r>
              <a:rPr dirty="0" spc="-170"/>
              <a:t>centric</a:t>
            </a:r>
            <a:r>
              <a:rPr dirty="0" spc="-520"/>
              <a:t> </a:t>
            </a:r>
            <a:r>
              <a:rPr dirty="0" spc="-355"/>
              <a:t>branding,</a:t>
            </a:r>
            <a:r>
              <a:rPr dirty="0" spc="-515"/>
              <a:t> </a:t>
            </a:r>
            <a:r>
              <a:rPr dirty="0" spc="-190"/>
              <a:t>focusing</a:t>
            </a:r>
            <a:r>
              <a:rPr dirty="0" spc="-515"/>
              <a:t> </a:t>
            </a:r>
            <a:r>
              <a:rPr dirty="0" spc="-340"/>
              <a:t>on</a:t>
            </a:r>
            <a:endParaRPr sz="3950">
              <a:latin typeface="MS Gothic"/>
              <a:cs typeface="MS Gothic"/>
            </a:endParaRPr>
          </a:p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pc="-215"/>
              <a:t>affordable</a:t>
            </a:r>
            <a:r>
              <a:rPr dirty="0" spc="-525"/>
              <a:t> </a:t>
            </a:r>
            <a:r>
              <a:rPr dirty="0" spc="-260"/>
              <a:t>pricing</a:t>
            </a:r>
            <a:r>
              <a:rPr dirty="0" spc="-520"/>
              <a:t> </a:t>
            </a:r>
            <a:r>
              <a:rPr dirty="0" spc="-345"/>
              <a:t>and</a:t>
            </a:r>
            <a:r>
              <a:rPr dirty="0" spc="-525"/>
              <a:t> </a:t>
            </a:r>
            <a:r>
              <a:rPr dirty="0" spc="-280"/>
              <a:t>wide</a:t>
            </a:r>
            <a:r>
              <a:rPr dirty="0" spc="-520"/>
              <a:t> </a:t>
            </a:r>
            <a:r>
              <a:rPr dirty="0" spc="-229"/>
              <a:t>flavor</a:t>
            </a:r>
            <a:r>
              <a:rPr dirty="0" spc="-525"/>
              <a:t> </a:t>
            </a:r>
            <a:r>
              <a:rPr dirty="0" spc="-254"/>
              <a:t>variety</a:t>
            </a:r>
            <a:r>
              <a:rPr dirty="0" spc="-520"/>
              <a:t> </a:t>
            </a:r>
            <a:r>
              <a:rPr dirty="0" spc="-120"/>
              <a:t>to</a:t>
            </a:r>
            <a:r>
              <a:rPr dirty="0" spc="-520"/>
              <a:t> </a:t>
            </a:r>
            <a:r>
              <a:rPr dirty="0" spc="-145"/>
              <a:t>attract</a:t>
            </a:r>
            <a:r>
              <a:rPr dirty="0" spc="-525"/>
              <a:t> </a:t>
            </a:r>
            <a:r>
              <a:rPr dirty="0" spc="-330"/>
              <a:t>younger</a:t>
            </a:r>
            <a:r>
              <a:rPr dirty="0" spc="-520"/>
              <a:t> </a:t>
            </a:r>
            <a:r>
              <a:rPr dirty="0" spc="-270"/>
              <a:t>audiences.</a:t>
            </a:r>
          </a:p>
          <a:p>
            <a:pPr algn="ctr" marL="6985" marR="13970">
              <a:lnSpc>
                <a:spcPts val="5030"/>
              </a:lnSpc>
              <a:spcBef>
                <a:spcPts val="90"/>
              </a:spcBef>
            </a:pPr>
            <a:r>
              <a:rPr dirty="0" sz="3950" spc="-360">
                <a:latin typeface="MS Gothic"/>
                <a:cs typeface="MS Gothic"/>
              </a:rPr>
              <a:t>✔</a:t>
            </a:r>
            <a:r>
              <a:rPr dirty="0" sz="3950" spc="-1225">
                <a:latin typeface="MS Gothic"/>
                <a:cs typeface="MS Gothic"/>
              </a:rPr>
              <a:t> </a:t>
            </a:r>
            <a:r>
              <a:rPr dirty="0" spc="-320"/>
              <a:t>The</a:t>
            </a:r>
            <a:r>
              <a:rPr dirty="0" spc="-515"/>
              <a:t> </a:t>
            </a:r>
            <a:r>
              <a:rPr dirty="0" spc="-200"/>
              <a:t>rise</a:t>
            </a:r>
            <a:r>
              <a:rPr dirty="0" spc="-520"/>
              <a:t> </a:t>
            </a:r>
            <a:r>
              <a:rPr dirty="0" spc="-75"/>
              <a:t>of</a:t>
            </a:r>
            <a:r>
              <a:rPr dirty="0" spc="-515"/>
              <a:t> </a:t>
            </a:r>
            <a:r>
              <a:rPr dirty="0" spc="-280"/>
              <a:t>health-</a:t>
            </a:r>
            <a:r>
              <a:rPr dirty="0" spc="-170"/>
              <a:t>conscious</a:t>
            </a:r>
            <a:r>
              <a:rPr dirty="0" spc="-515"/>
              <a:t> </a:t>
            </a:r>
            <a:r>
              <a:rPr dirty="0" spc="-254"/>
              <a:t>snacking</a:t>
            </a:r>
            <a:r>
              <a:rPr dirty="0" spc="-520"/>
              <a:t> </a:t>
            </a:r>
            <a:r>
              <a:rPr dirty="0" spc="-440"/>
              <a:t>(e.g.,</a:t>
            </a:r>
            <a:r>
              <a:rPr dirty="0" spc="-515"/>
              <a:t> </a:t>
            </a:r>
            <a:r>
              <a:rPr dirty="0" spc="-300"/>
              <a:t>baked</a:t>
            </a:r>
            <a:r>
              <a:rPr dirty="0" spc="-520"/>
              <a:t> </a:t>
            </a:r>
            <a:r>
              <a:rPr dirty="0" spc="-235"/>
              <a:t>snacks,</a:t>
            </a:r>
            <a:r>
              <a:rPr dirty="0" spc="-515"/>
              <a:t> </a:t>
            </a:r>
            <a:r>
              <a:rPr dirty="0" spc="-275"/>
              <a:t>millet-</a:t>
            </a:r>
            <a:r>
              <a:rPr dirty="0" spc="-240"/>
              <a:t>based</a:t>
            </a:r>
            <a:r>
              <a:rPr dirty="0" spc="-515"/>
              <a:t> </a:t>
            </a:r>
            <a:r>
              <a:rPr dirty="0" spc="-229"/>
              <a:t>snacks)</a:t>
            </a:r>
            <a:r>
              <a:rPr dirty="0" spc="-520"/>
              <a:t> </a:t>
            </a:r>
            <a:r>
              <a:rPr dirty="0" spc="-25"/>
              <a:t>is </a:t>
            </a:r>
            <a:r>
              <a:rPr dirty="0" spc="-290"/>
              <a:t>pushing</a:t>
            </a:r>
            <a:r>
              <a:rPr dirty="0" spc="-530"/>
              <a:t> </a:t>
            </a:r>
            <a:r>
              <a:rPr dirty="0" spc="-285"/>
              <a:t>brands</a:t>
            </a:r>
            <a:r>
              <a:rPr dirty="0" spc="-530"/>
              <a:t> </a:t>
            </a:r>
            <a:r>
              <a:rPr dirty="0" spc="-120"/>
              <a:t>to</a:t>
            </a:r>
            <a:r>
              <a:rPr dirty="0" spc="-530"/>
              <a:t> </a:t>
            </a:r>
            <a:r>
              <a:rPr dirty="0" spc="-254"/>
              <a:t>reformulate</a:t>
            </a:r>
            <a:r>
              <a:rPr dirty="0" spc="-525"/>
              <a:t> </a:t>
            </a:r>
            <a:r>
              <a:rPr dirty="0" spc="-204"/>
              <a:t>products</a:t>
            </a:r>
            <a:r>
              <a:rPr dirty="0" spc="-530"/>
              <a:t> </a:t>
            </a:r>
            <a:r>
              <a:rPr dirty="0" spc="-250"/>
              <a:t>with</a:t>
            </a:r>
            <a:r>
              <a:rPr dirty="0" spc="-530"/>
              <a:t> </a:t>
            </a:r>
            <a:r>
              <a:rPr dirty="0" spc="-280"/>
              <a:t>lower</a:t>
            </a:r>
            <a:r>
              <a:rPr dirty="0" spc="-525"/>
              <a:t> </a:t>
            </a:r>
            <a:r>
              <a:rPr dirty="0" spc="-235"/>
              <a:t>oil</a:t>
            </a:r>
            <a:r>
              <a:rPr dirty="0" spc="-530"/>
              <a:t> </a:t>
            </a:r>
            <a:r>
              <a:rPr dirty="0" spc="-345"/>
              <a:t>and</a:t>
            </a:r>
            <a:r>
              <a:rPr dirty="0" spc="-530"/>
              <a:t> </a:t>
            </a:r>
            <a:r>
              <a:rPr dirty="0" spc="-300"/>
              <a:t>sodium</a:t>
            </a:r>
            <a:r>
              <a:rPr dirty="0" spc="-525"/>
              <a:t> </a:t>
            </a:r>
            <a:r>
              <a:rPr dirty="0" spc="-20"/>
              <a:t>content.</a:t>
            </a:r>
            <a:endParaRPr sz="3950">
              <a:latin typeface="MS Gothic"/>
              <a:cs typeface="MS Gothic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1522" y="341603"/>
            <a:ext cx="3531234" cy="18449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0" y="350363"/>
            <a:ext cx="2646834" cy="958816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923719" y="1767205"/>
            <a:ext cx="3879850" cy="66675"/>
          </a:xfrm>
          <a:custGeom>
            <a:avLst/>
            <a:gdLst/>
            <a:ahLst/>
            <a:cxnLst/>
            <a:rect l="l" t="t" r="r" b="b"/>
            <a:pathLst>
              <a:path w="3879850" h="66675">
                <a:moveTo>
                  <a:pt x="3879563" y="66674"/>
                </a:moveTo>
                <a:lnTo>
                  <a:pt x="0" y="66674"/>
                </a:lnTo>
                <a:lnTo>
                  <a:pt x="0" y="0"/>
                </a:lnTo>
                <a:lnTo>
                  <a:pt x="3879563" y="0"/>
                </a:lnTo>
                <a:lnTo>
                  <a:pt x="3879563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171037" y="1767205"/>
            <a:ext cx="1010919" cy="66675"/>
          </a:xfrm>
          <a:custGeom>
            <a:avLst/>
            <a:gdLst/>
            <a:ahLst/>
            <a:cxnLst/>
            <a:rect l="l" t="t" r="r" b="b"/>
            <a:pathLst>
              <a:path w="1010920" h="66675">
                <a:moveTo>
                  <a:pt x="1010788" y="66674"/>
                </a:moveTo>
                <a:lnTo>
                  <a:pt x="0" y="66674"/>
                </a:lnTo>
                <a:lnTo>
                  <a:pt x="0" y="0"/>
                </a:lnTo>
                <a:lnTo>
                  <a:pt x="1010788" y="0"/>
                </a:lnTo>
                <a:lnTo>
                  <a:pt x="1010788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Competitor</a:t>
            </a:r>
            <a:r>
              <a:rPr dirty="0" spc="-550"/>
              <a:t> </a:t>
            </a:r>
            <a:r>
              <a:rPr dirty="0" spc="-409"/>
              <a:t>Analysis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40096" y="6935965"/>
            <a:ext cx="4247902" cy="33510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628341" y="14555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2"/>
                </a:lnTo>
                <a:lnTo>
                  <a:pt x="243192" y="274804"/>
                </a:lnTo>
                <a:lnTo>
                  <a:pt x="203733" y="295895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6BE4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600141" y="14555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2"/>
                </a:lnTo>
                <a:lnTo>
                  <a:pt x="243192" y="274804"/>
                </a:lnTo>
                <a:lnTo>
                  <a:pt x="203733" y="295895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40B8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114992" y="14555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60" y="298239"/>
                </a:lnTo>
                <a:lnTo>
                  <a:pt x="67731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6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7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2"/>
                </a:lnTo>
                <a:lnTo>
                  <a:pt x="243192" y="274804"/>
                </a:lnTo>
                <a:lnTo>
                  <a:pt x="203733" y="295895"/>
                </a:lnTo>
                <a:lnTo>
                  <a:pt x="159887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5895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044266" y="1376167"/>
            <a:ext cx="11491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2440" algn="l"/>
                <a:tab pos="7498715" algn="l"/>
              </a:tabLst>
            </a:pPr>
            <a:r>
              <a:rPr dirty="0" sz="2400" spc="-90">
                <a:latin typeface="Verdana"/>
                <a:cs typeface="Verdana"/>
              </a:rPr>
              <a:t>D2C</a:t>
            </a:r>
            <a:r>
              <a:rPr dirty="0" sz="2400" spc="-24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Strategy</a:t>
            </a:r>
            <a:r>
              <a:rPr dirty="0" sz="2400">
                <a:latin typeface="Verdana"/>
                <a:cs typeface="Verdana"/>
              </a:rPr>
              <a:t>	</a:t>
            </a:r>
            <a:r>
              <a:rPr dirty="0" sz="2400" spc="-75">
                <a:latin typeface="Verdana"/>
                <a:cs typeface="Verdana"/>
              </a:rPr>
              <a:t>Youth-</a:t>
            </a:r>
            <a:r>
              <a:rPr dirty="0" sz="2400" spc="-10">
                <a:latin typeface="Verdana"/>
                <a:cs typeface="Verdana"/>
              </a:rPr>
              <a:t>Centric</a:t>
            </a:r>
            <a:r>
              <a:rPr dirty="0" sz="2400" spc="-210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Branding</a:t>
            </a:r>
            <a:r>
              <a:rPr dirty="0" sz="2400">
                <a:latin typeface="Verdana"/>
                <a:cs typeface="Verdana"/>
              </a:rPr>
              <a:t>	</a:t>
            </a:r>
            <a:r>
              <a:rPr dirty="0" sz="2400" spc="-45">
                <a:latin typeface="Verdana"/>
                <a:cs typeface="Verdana"/>
              </a:rPr>
              <a:t>Health-</a:t>
            </a:r>
            <a:r>
              <a:rPr dirty="0" sz="2400" spc="-35">
                <a:latin typeface="Verdana"/>
                <a:cs typeface="Verdana"/>
              </a:rPr>
              <a:t>Focused</a:t>
            </a:r>
            <a:r>
              <a:rPr dirty="0" sz="2400" spc="-145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Innovation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832135" y="2161345"/>
            <a:ext cx="15622905" cy="6979920"/>
            <a:chOff x="1832135" y="2161345"/>
            <a:chExt cx="15622905" cy="6979920"/>
          </a:xfrm>
        </p:grpSpPr>
        <p:sp>
          <p:nvSpPr>
            <p:cNvPr id="7" name="object 7" descr=""/>
            <p:cNvSpPr/>
            <p:nvPr/>
          </p:nvSpPr>
          <p:spPr>
            <a:xfrm>
              <a:off x="1832135" y="9136379"/>
              <a:ext cx="15622905" cy="0"/>
            </a:xfrm>
            <a:custGeom>
              <a:avLst/>
              <a:gdLst/>
              <a:ahLst/>
              <a:cxnLst/>
              <a:rect l="l" t="t" r="r" b="b"/>
              <a:pathLst>
                <a:path w="15622905" h="0">
                  <a:moveTo>
                    <a:pt x="0" y="0"/>
                  </a:moveTo>
                  <a:lnTo>
                    <a:pt x="156224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32135" y="2166107"/>
              <a:ext cx="15622905" cy="5227955"/>
            </a:xfrm>
            <a:custGeom>
              <a:avLst/>
              <a:gdLst/>
              <a:ahLst/>
              <a:cxnLst/>
              <a:rect l="l" t="t" r="r" b="b"/>
              <a:pathLst>
                <a:path w="15622905" h="5227955">
                  <a:moveTo>
                    <a:pt x="0" y="5227703"/>
                  </a:moveTo>
                  <a:lnTo>
                    <a:pt x="15622487" y="5227703"/>
                  </a:lnTo>
                </a:path>
                <a:path w="15622905" h="5227955">
                  <a:moveTo>
                    <a:pt x="0" y="3485136"/>
                  </a:moveTo>
                  <a:lnTo>
                    <a:pt x="15622487" y="3485136"/>
                  </a:lnTo>
                </a:path>
                <a:path w="15622905" h="5227955">
                  <a:moveTo>
                    <a:pt x="0" y="1742568"/>
                  </a:moveTo>
                  <a:lnTo>
                    <a:pt x="15622487" y="1742568"/>
                  </a:lnTo>
                </a:path>
                <a:path w="15622905" h="5227955">
                  <a:moveTo>
                    <a:pt x="0" y="0"/>
                  </a:moveTo>
                  <a:lnTo>
                    <a:pt x="1562248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32135" y="2863135"/>
              <a:ext cx="907415" cy="6273800"/>
            </a:xfrm>
            <a:custGeom>
              <a:avLst/>
              <a:gdLst/>
              <a:ahLst/>
              <a:cxnLst/>
              <a:rect l="l" t="t" r="r" b="b"/>
              <a:pathLst>
                <a:path w="907414" h="6273800">
                  <a:moveTo>
                    <a:pt x="907224" y="6273244"/>
                  </a:moveTo>
                  <a:lnTo>
                    <a:pt x="0" y="6273244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9" y="22444"/>
                  </a:lnTo>
                  <a:lnTo>
                    <a:pt x="907224" y="39345"/>
                  </a:lnTo>
                  <a:lnTo>
                    <a:pt x="907224" y="627324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787108" y="6348271"/>
              <a:ext cx="907415" cy="2788285"/>
            </a:xfrm>
            <a:custGeom>
              <a:avLst/>
              <a:gdLst/>
              <a:ahLst/>
              <a:cxnLst/>
              <a:rect l="l" t="t" r="r" b="b"/>
              <a:pathLst>
                <a:path w="907414" h="2788284">
                  <a:moveTo>
                    <a:pt x="907224" y="2788108"/>
                  </a:moveTo>
                  <a:lnTo>
                    <a:pt x="0" y="2788108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8" y="22443"/>
                  </a:lnTo>
                  <a:lnTo>
                    <a:pt x="907224" y="39345"/>
                  </a:lnTo>
                  <a:lnTo>
                    <a:pt x="907224" y="278810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42081" y="4605702"/>
              <a:ext cx="907415" cy="4530725"/>
            </a:xfrm>
            <a:custGeom>
              <a:avLst/>
              <a:gdLst/>
              <a:ahLst/>
              <a:cxnLst/>
              <a:rect l="l" t="t" r="r" b="b"/>
              <a:pathLst>
                <a:path w="907414" h="4530725">
                  <a:moveTo>
                    <a:pt x="907223" y="4530676"/>
                  </a:moveTo>
                  <a:lnTo>
                    <a:pt x="0" y="4530676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9" y="22444"/>
                  </a:lnTo>
                  <a:lnTo>
                    <a:pt x="907223" y="39345"/>
                  </a:lnTo>
                  <a:lnTo>
                    <a:pt x="907223" y="4530676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33464" y="3908676"/>
              <a:ext cx="907415" cy="5227955"/>
            </a:xfrm>
            <a:custGeom>
              <a:avLst/>
              <a:gdLst/>
              <a:ahLst/>
              <a:cxnLst/>
              <a:rect l="l" t="t" r="r" b="b"/>
              <a:pathLst>
                <a:path w="907414" h="5227955">
                  <a:moveTo>
                    <a:pt x="907224" y="5227703"/>
                  </a:moveTo>
                  <a:lnTo>
                    <a:pt x="0" y="5227703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9" y="22444"/>
                  </a:lnTo>
                  <a:lnTo>
                    <a:pt x="907224" y="39345"/>
                  </a:lnTo>
                  <a:lnTo>
                    <a:pt x="907224" y="5227703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988437" y="5999757"/>
              <a:ext cx="907415" cy="3136900"/>
            </a:xfrm>
            <a:custGeom>
              <a:avLst/>
              <a:gdLst/>
              <a:ahLst/>
              <a:cxnLst/>
              <a:rect l="l" t="t" r="r" b="b"/>
              <a:pathLst>
                <a:path w="907415" h="3136900">
                  <a:moveTo>
                    <a:pt x="907224" y="3136622"/>
                  </a:moveTo>
                  <a:lnTo>
                    <a:pt x="0" y="3136622"/>
                  </a:lnTo>
                  <a:lnTo>
                    <a:pt x="0" y="39345"/>
                  </a:lnTo>
                  <a:lnTo>
                    <a:pt x="22443" y="5754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8" y="22444"/>
                  </a:lnTo>
                  <a:lnTo>
                    <a:pt x="907224" y="39345"/>
                  </a:lnTo>
                  <a:lnTo>
                    <a:pt x="907224" y="313662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943410" y="5999757"/>
              <a:ext cx="907415" cy="3136900"/>
            </a:xfrm>
            <a:custGeom>
              <a:avLst/>
              <a:gdLst/>
              <a:ahLst/>
              <a:cxnLst/>
              <a:rect l="l" t="t" r="r" b="b"/>
              <a:pathLst>
                <a:path w="907415" h="3136900">
                  <a:moveTo>
                    <a:pt x="907224" y="3136622"/>
                  </a:moveTo>
                  <a:lnTo>
                    <a:pt x="0" y="3136622"/>
                  </a:lnTo>
                  <a:lnTo>
                    <a:pt x="0" y="39345"/>
                  </a:lnTo>
                  <a:lnTo>
                    <a:pt x="22443" y="5754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9" y="22444"/>
                  </a:lnTo>
                  <a:lnTo>
                    <a:pt x="907224" y="39345"/>
                  </a:lnTo>
                  <a:lnTo>
                    <a:pt x="907224" y="3136622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34794" y="7045298"/>
              <a:ext cx="907415" cy="2091689"/>
            </a:xfrm>
            <a:custGeom>
              <a:avLst/>
              <a:gdLst/>
              <a:ahLst/>
              <a:cxnLst/>
              <a:rect l="l" t="t" r="r" b="b"/>
              <a:pathLst>
                <a:path w="907415" h="2091690">
                  <a:moveTo>
                    <a:pt x="907224" y="2091081"/>
                  </a:moveTo>
                  <a:lnTo>
                    <a:pt x="0" y="2091081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8" y="22443"/>
                  </a:lnTo>
                  <a:lnTo>
                    <a:pt x="907224" y="39345"/>
                  </a:lnTo>
                  <a:lnTo>
                    <a:pt x="907224" y="2091081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189766" y="2514621"/>
              <a:ext cx="907415" cy="6621780"/>
            </a:xfrm>
            <a:custGeom>
              <a:avLst/>
              <a:gdLst/>
              <a:ahLst/>
              <a:cxnLst/>
              <a:rect l="l" t="t" r="r" b="b"/>
              <a:pathLst>
                <a:path w="907415" h="6621780">
                  <a:moveTo>
                    <a:pt x="907224" y="6621758"/>
                  </a:moveTo>
                  <a:lnTo>
                    <a:pt x="0" y="6621758"/>
                  </a:lnTo>
                  <a:lnTo>
                    <a:pt x="0" y="39345"/>
                  </a:lnTo>
                  <a:lnTo>
                    <a:pt x="22444" y="5754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8" y="22444"/>
                  </a:lnTo>
                  <a:lnTo>
                    <a:pt x="907224" y="39345"/>
                  </a:lnTo>
                  <a:lnTo>
                    <a:pt x="907224" y="662175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144739" y="6696784"/>
              <a:ext cx="907415" cy="2439670"/>
            </a:xfrm>
            <a:custGeom>
              <a:avLst/>
              <a:gdLst/>
              <a:ahLst/>
              <a:cxnLst/>
              <a:rect l="l" t="t" r="r" b="b"/>
              <a:pathLst>
                <a:path w="907415" h="2439670">
                  <a:moveTo>
                    <a:pt x="907224" y="2439594"/>
                  </a:moveTo>
                  <a:lnTo>
                    <a:pt x="0" y="2439594"/>
                  </a:lnTo>
                  <a:lnTo>
                    <a:pt x="0" y="39345"/>
                  </a:lnTo>
                  <a:lnTo>
                    <a:pt x="22444" y="5753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8" y="22443"/>
                  </a:lnTo>
                  <a:lnTo>
                    <a:pt x="907224" y="39345"/>
                  </a:lnTo>
                  <a:lnTo>
                    <a:pt x="907224" y="2439594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436123" y="6696784"/>
              <a:ext cx="907415" cy="2439670"/>
            </a:xfrm>
            <a:custGeom>
              <a:avLst/>
              <a:gdLst/>
              <a:ahLst/>
              <a:cxnLst/>
              <a:rect l="l" t="t" r="r" b="b"/>
              <a:pathLst>
                <a:path w="907415" h="2439670">
                  <a:moveTo>
                    <a:pt x="907224" y="2439594"/>
                  </a:moveTo>
                  <a:lnTo>
                    <a:pt x="0" y="2439594"/>
                  </a:lnTo>
                  <a:lnTo>
                    <a:pt x="0" y="39345"/>
                  </a:lnTo>
                  <a:lnTo>
                    <a:pt x="22443" y="5753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7" y="22443"/>
                  </a:lnTo>
                  <a:lnTo>
                    <a:pt x="907224" y="39345"/>
                  </a:lnTo>
                  <a:lnTo>
                    <a:pt x="907224" y="243959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391095" y="2166107"/>
              <a:ext cx="907415" cy="6970395"/>
            </a:xfrm>
            <a:custGeom>
              <a:avLst/>
              <a:gdLst/>
              <a:ahLst/>
              <a:cxnLst/>
              <a:rect l="l" t="t" r="r" b="b"/>
              <a:pathLst>
                <a:path w="907415" h="6970395">
                  <a:moveTo>
                    <a:pt x="907225" y="6970272"/>
                  </a:moveTo>
                  <a:lnTo>
                    <a:pt x="0" y="6970272"/>
                  </a:lnTo>
                  <a:lnTo>
                    <a:pt x="0" y="39345"/>
                  </a:lnTo>
                  <a:lnTo>
                    <a:pt x="22443" y="5754"/>
                  </a:lnTo>
                  <a:lnTo>
                    <a:pt x="867877" y="0"/>
                  </a:lnTo>
                  <a:lnTo>
                    <a:pt x="873662" y="1150"/>
                  </a:lnTo>
                  <a:lnTo>
                    <a:pt x="906072" y="33559"/>
                  </a:lnTo>
                  <a:lnTo>
                    <a:pt x="907225" y="39345"/>
                  </a:lnTo>
                  <a:lnTo>
                    <a:pt x="907225" y="697027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346068" y="4257189"/>
              <a:ext cx="907415" cy="4879340"/>
            </a:xfrm>
            <a:custGeom>
              <a:avLst/>
              <a:gdLst/>
              <a:ahLst/>
              <a:cxnLst/>
              <a:rect l="l" t="t" r="r" b="b"/>
              <a:pathLst>
                <a:path w="907415" h="4879340">
                  <a:moveTo>
                    <a:pt x="907224" y="4879189"/>
                  </a:moveTo>
                  <a:lnTo>
                    <a:pt x="0" y="4879189"/>
                  </a:lnTo>
                  <a:lnTo>
                    <a:pt x="0" y="39345"/>
                  </a:lnTo>
                  <a:lnTo>
                    <a:pt x="22443" y="5754"/>
                  </a:lnTo>
                  <a:lnTo>
                    <a:pt x="39344" y="0"/>
                  </a:lnTo>
                  <a:lnTo>
                    <a:pt x="867876" y="0"/>
                  </a:lnTo>
                  <a:lnTo>
                    <a:pt x="901466" y="22444"/>
                  </a:lnTo>
                  <a:lnTo>
                    <a:pt x="907224" y="39345"/>
                  </a:lnTo>
                  <a:lnTo>
                    <a:pt x="907224" y="4879189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637452" y="4605702"/>
              <a:ext cx="907415" cy="4530725"/>
            </a:xfrm>
            <a:custGeom>
              <a:avLst/>
              <a:gdLst/>
              <a:ahLst/>
              <a:cxnLst/>
              <a:rect l="l" t="t" r="r" b="b"/>
              <a:pathLst>
                <a:path w="907415" h="4530725">
                  <a:moveTo>
                    <a:pt x="907225" y="4530676"/>
                  </a:moveTo>
                  <a:lnTo>
                    <a:pt x="0" y="4530676"/>
                  </a:lnTo>
                  <a:lnTo>
                    <a:pt x="0" y="39345"/>
                  </a:lnTo>
                  <a:lnTo>
                    <a:pt x="22442" y="5754"/>
                  </a:lnTo>
                  <a:lnTo>
                    <a:pt x="39344" y="0"/>
                  </a:lnTo>
                  <a:lnTo>
                    <a:pt x="867876" y="0"/>
                  </a:lnTo>
                  <a:lnTo>
                    <a:pt x="901466" y="22444"/>
                  </a:lnTo>
                  <a:lnTo>
                    <a:pt x="907225" y="39345"/>
                  </a:lnTo>
                  <a:lnTo>
                    <a:pt x="907225" y="4530676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592425" y="3560162"/>
              <a:ext cx="907415" cy="5576570"/>
            </a:xfrm>
            <a:custGeom>
              <a:avLst/>
              <a:gdLst/>
              <a:ahLst/>
              <a:cxnLst/>
              <a:rect l="l" t="t" r="r" b="b"/>
              <a:pathLst>
                <a:path w="907415" h="5576570">
                  <a:moveTo>
                    <a:pt x="907225" y="5576216"/>
                  </a:moveTo>
                  <a:lnTo>
                    <a:pt x="0" y="5576216"/>
                  </a:lnTo>
                  <a:lnTo>
                    <a:pt x="0" y="39345"/>
                  </a:lnTo>
                  <a:lnTo>
                    <a:pt x="22442" y="5754"/>
                  </a:lnTo>
                  <a:lnTo>
                    <a:pt x="39345" y="0"/>
                  </a:lnTo>
                  <a:lnTo>
                    <a:pt x="867878" y="0"/>
                  </a:lnTo>
                  <a:lnTo>
                    <a:pt x="901468" y="22444"/>
                  </a:lnTo>
                  <a:lnTo>
                    <a:pt x="907225" y="39345"/>
                  </a:lnTo>
                  <a:lnTo>
                    <a:pt x="907225" y="5576216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547398" y="4954216"/>
              <a:ext cx="907415" cy="4182745"/>
            </a:xfrm>
            <a:custGeom>
              <a:avLst/>
              <a:gdLst/>
              <a:ahLst/>
              <a:cxnLst/>
              <a:rect l="l" t="t" r="r" b="b"/>
              <a:pathLst>
                <a:path w="907415" h="4182745">
                  <a:moveTo>
                    <a:pt x="907224" y="4182162"/>
                  </a:moveTo>
                  <a:lnTo>
                    <a:pt x="0" y="4182162"/>
                  </a:lnTo>
                  <a:lnTo>
                    <a:pt x="0" y="39345"/>
                  </a:lnTo>
                  <a:lnTo>
                    <a:pt x="22443" y="5754"/>
                  </a:lnTo>
                  <a:lnTo>
                    <a:pt x="39345" y="0"/>
                  </a:lnTo>
                  <a:lnTo>
                    <a:pt x="867877" y="0"/>
                  </a:lnTo>
                  <a:lnTo>
                    <a:pt x="901466" y="22444"/>
                  </a:lnTo>
                  <a:lnTo>
                    <a:pt x="907224" y="39345"/>
                  </a:lnTo>
                  <a:lnTo>
                    <a:pt x="907224" y="4182162"/>
                  </a:lnTo>
                  <a:close/>
                </a:path>
              </a:pathLst>
            </a:custGeom>
            <a:solidFill>
              <a:srgbClr val="5895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830500" y="9218930"/>
            <a:ext cx="8020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0">
                <a:latin typeface="Verdana"/>
                <a:cs typeface="Verdana"/>
              </a:rPr>
              <a:t>Bikaji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63169" y="9218930"/>
            <a:ext cx="17297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>
                <a:latin typeface="Verdana"/>
                <a:cs typeface="Verdana"/>
              </a:rPr>
              <a:t>Bikanervala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135046" y="9218930"/>
            <a:ext cx="14103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latin typeface="Verdana"/>
                <a:cs typeface="Verdana"/>
              </a:rPr>
              <a:t>ITC</a:t>
            </a:r>
            <a:r>
              <a:rPr dirty="0" sz="2400" spc="-240"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Bingo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925313" y="9218930"/>
            <a:ext cx="2232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Verdana"/>
                <a:cs typeface="Verdana"/>
              </a:rPr>
              <a:t>PepsiCo</a:t>
            </a:r>
            <a:r>
              <a:rPr dirty="0" sz="2400" spc="-240">
                <a:latin typeface="Verdana"/>
                <a:cs typeface="Verdana"/>
              </a:rPr>
              <a:t> </a:t>
            </a:r>
            <a:r>
              <a:rPr dirty="0" sz="2400" spc="-125">
                <a:latin typeface="Verdana"/>
                <a:cs typeface="Verdana"/>
              </a:rPr>
              <a:t>(Lay's)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90066" y="8928417"/>
            <a:ext cx="2400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0">
                <a:latin typeface="Verdana"/>
                <a:cs typeface="Verdana"/>
              </a:rPr>
              <a:t>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16557" y="7185848"/>
            <a:ext cx="205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5"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35582" y="5443281"/>
            <a:ext cx="3962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49721" y="3700713"/>
            <a:ext cx="3683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>
                <a:latin typeface="Verdana"/>
                <a:cs typeface="Verdana"/>
              </a:rPr>
              <a:t>15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20699" y="1958144"/>
            <a:ext cx="4070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Verdana"/>
                <a:cs typeface="Verdana"/>
              </a:rPr>
              <a:t>20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788392" y="220980"/>
            <a:ext cx="1136269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65" b="1">
                <a:latin typeface="Verdana"/>
                <a:cs typeface="Verdana"/>
              </a:rPr>
              <a:t>Competitor</a:t>
            </a:r>
            <a:r>
              <a:rPr dirty="0" sz="4500" spc="-620" b="1">
                <a:latin typeface="Verdana"/>
                <a:cs typeface="Verdana"/>
              </a:rPr>
              <a:t> </a:t>
            </a:r>
            <a:r>
              <a:rPr dirty="0" sz="4500" spc="-450" b="1">
                <a:latin typeface="Verdana"/>
                <a:cs typeface="Verdana"/>
              </a:rPr>
              <a:t>Analysis</a:t>
            </a:r>
            <a:r>
              <a:rPr dirty="0" sz="4500" spc="-615" b="1">
                <a:latin typeface="Verdana"/>
                <a:cs typeface="Verdana"/>
              </a:rPr>
              <a:t> </a:t>
            </a:r>
            <a:r>
              <a:rPr dirty="0" sz="4500" spc="-585" b="1">
                <a:latin typeface="Verdana"/>
                <a:cs typeface="Verdana"/>
              </a:rPr>
              <a:t>-</a:t>
            </a:r>
            <a:r>
              <a:rPr dirty="0" sz="4500" spc="-405" b="1">
                <a:latin typeface="Verdana"/>
                <a:cs typeface="Verdana"/>
              </a:rPr>
              <a:t>Strategy</a:t>
            </a:r>
            <a:r>
              <a:rPr dirty="0" sz="4500" spc="-615" b="1">
                <a:latin typeface="Verdana"/>
                <a:cs typeface="Verdana"/>
              </a:rPr>
              <a:t> </a:t>
            </a:r>
            <a:r>
              <a:rPr dirty="0" sz="4500" spc="-465" b="1">
                <a:latin typeface="Verdana"/>
                <a:cs typeface="Verdana"/>
              </a:rPr>
              <a:t>Focus</a:t>
            </a:r>
            <a:r>
              <a:rPr dirty="0" sz="4500" spc="-620" b="1">
                <a:latin typeface="Verdana"/>
                <a:cs typeface="Verdana"/>
              </a:rPr>
              <a:t> </a:t>
            </a:r>
            <a:r>
              <a:rPr dirty="0" sz="4500" spc="-515" b="1">
                <a:latin typeface="Verdana"/>
                <a:cs typeface="Verdana"/>
              </a:rPr>
              <a:t>Areas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322294" y="9218930"/>
            <a:ext cx="2685415" cy="906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3975">
              <a:lnSpc>
                <a:spcPts val="2870"/>
              </a:lnSpc>
              <a:spcBef>
                <a:spcPts val="100"/>
              </a:spcBef>
            </a:pPr>
            <a:r>
              <a:rPr dirty="0" sz="2400" spc="-75">
                <a:latin typeface="Verdana"/>
                <a:cs typeface="Verdana"/>
              </a:rPr>
              <a:t>Balaji</a:t>
            </a:r>
            <a:r>
              <a:rPr dirty="0" sz="2400" spc="-215">
                <a:latin typeface="Verdana"/>
                <a:cs typeface="Verdana"/>
              </a:rPr>
              <a:t> </a:t>
            </a:r>
            <a:r>
              <a:rPr dirty="0" sz="2400" spc="-10">
                <a:latin typeface="Verdana"/>
                <a:cs typeface="Verdana"/>
              </a:rPr>
              <a:t>Wafers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ts val="4070"/>
              </a:lnSpc>
            </a:pPr>
            <a:r>
              <a:rPr dirty="0" sz="3400" spc="-165">
                <a:latin typeface="Arial Black"/>
                <a:cs typeface="Arial Black"/>
              </a:rPr>
              <a:t>Competitors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56018" y="3456810"/>
            <a:ext cx="509905" cy="3864610"/>
          </a:xfrm>
          <a:prstGeom prst="rect">
            <a:avLst/>
          </a:prstGeom>
        </p:spPr>
        <p:txBody>
          <a:bodyPr wrap="square" lIns="0" tIns="3683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800" spc="-135">
                <a:latin typeface="Arial Black"/>
                <a:cs typeface="Arial Black"/>
              </a:rPr>
              <a:t>Strategy</a:t>
            </a:r>
            <a:r>
              <a:rPr dirty="0" sz="2800" spc="130">
                <a:latin typeface="Arial Black"/>
                <a:cs typeface="Arial Black"/>
              </a:rPr>
              <a:t> </a:t>
            </a:r>
            <a:r>
              <a:rPr dirty="0" sz="2800" spc="-240">
                <a:latin typeface="Arial Black"/>
                <a:cs typeface="Arial Black"/>
              </a:rPr>
              <a:t>Focus</a:t>
            </a:r>
            <a:r>
              <a:rPr dirty="0" sz="2800" spc="-275">
                <a:latin typeface="Arial Black"/>
                <a:cs typeface="Arial Black"/>
              </a:rPr>
              <a:t> </a:t>
            </a:r>
            <a:r>
              <a:rPr dirty="0" sz="2800">
                <a:latin typeface="Arial Black"/>
                <a:cs typeface="Arial Black"/>
              </a:rPr>
              <a:t>(0-</a:t>
            </a:r>
            <a:r>
              <a:rPr dirty="0" sz="2800" spc="-30">
                <a:latin typeface="Arial Black"/>
                <a:cs typeface="Arial Black"/>
              </a:rPr>
              <a:t>20)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95256" y="1767205"/>
            <a:ext cx="885190" cy="66675"/>
          </a:xfrm>
          <a:custGeom>
            <a:avLst/>
            <a:gdLst/>
            <a:ahLst/>
            <a:cxnLst/>
            <a:rect l="l" t="t" r="r" b="b"/>
            <a:pathLst>
              <a:path w="885189" h="66675">
                <a:moveTo>
                  <a:pt x="884762" y="66674"/>
                </a:moveTo>
                <a:lnTo>
                  <a:pt x="0" y="66674"/>
                </a:lnTo>
                <a:lnTo>
                  <a:pt x="0" y="0"/>
                </a:lnTo>
                <a:lnTo>
                  <a:pt x="884762" y="0"/>
                </a:lnTo>
                <a:lnTo>
                  <a:pt x="884762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447773" y="1767205"/>
            <a:ext cx="7937500" cy="66675"/>
          </a:xfrm>
          <a:custGeom>
            <a:avLst/>
            <a:gdLst/>
            <a:ahLst/>
            <a:cxnLst/>
            <a:rect l="l" t="t" r="r" b="b"/>
            <a:pathLst>
              <a:path w="7937500" h="66675">
                <a:moveTo>
                  <a:pt x="7937320" y="66674"/>
                </a:moveTo>
                <a:lnTo>
                  <a:pt x="0" y="66674"/>
                </a:lnTo>
                <a:lnTo>
                  <a:pt x="0" y="0"/>
                </a:lnTo>
                <a:lnTo>
                  <a:pt x="7937320" y="0"/>
                </a:lnTo>
                <a:lnTo>
                  <a:pt x="7937320" y="66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100"/>
              </a:spcBef>
            </a:pPr>
            <a:r>
              <a:rPr dirty="0" spc="-285"/>
              <a:t>Buyer’s/Audience</a:t>
            </a:r>
            <a:r>
              <a:rPr dirty="0" spc="-480"/>
              <a:t> </a:t>
            </a:r>
            <a:r>
              <a:rPr dirty="0" spc="-405"/>
              <a:t>Persona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3625" y="2805370"/>
            <a:ext cx="16463644" cy="513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57225">
              <a:lnSpc>
                <a:spcPct val="116300"/>
              </a:lnSpc>
              <a:spcBef>
                <a:spcPts val="100"/>
              </a:spcBef>
              <a:buAutoNum type="arabicPeriod"/>
              <a:tabLst>
                <a:tab pos="669925" algn="l"/>
                <a:tab pos="3211195" algn="l"/>
                <a:tab pos="4775200" algn="l"/>
                <a:tab pos="6550659" algn="l"/>
                <a:tab pos="7980045" algn="l"/>
                <a:tab pos="9899650" algn="l"/>
                <a:tab pos="11136630" algn="l"/>
                <a:tab pos="12319635" algn="l"/>
                <a:tab pos="14540230" algn="l"/>
              </a:tabLst>
            </a:pPr>
            <a:r>
              <a:rPr dirty="0" sz="3600" spc="-380" b="1">
                <a:latin typeface="Verdana"/>
                <a:cs typeface="Verdana"/>
              </a:rPr>
              <a:t>Traditional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385" b="1">
                <a:latin typeface="Verdana"/>
                <a:cs typeface="Verdana"/>
              </a:rPr>
              <a:t>Snack</a:t>
            </a:r>
            <a:r>
              <a:rPr dirty="0" sz="3600" b="1">
                <a:latin typeface="Verdana"/>
                <a:cs typeface="Verdana"/>
              </a:rPr>
              <a:t>	</a:t>
            </a:r>
            <a:r>
              <a:rPr dirty="0" sz="3600" spc="-475" b="1">
                <a:latin typeface="Verdana"/>
                <a:cs typeface="Verdana"/>
              </a:rPr>
              <a:t>Lovers</a:t>
            </a:r>
            <a:r>
              <a:rPr dirty="0" sz="3600" spc="-475">
                <a:latin typeface="Verdana"/>
                <a:cs typeface="Verdana"/>
              </a:rPr>
              <a:t>: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400">
                <a:latin typeface="Verdana"/>
                <a:cs typeface="Verdana"/>
              </a:rPr>
              <a:t>Indian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5">
                <a:latin typeface="Verdana"/>
                <a:cs typeface="Verdana"/>
              </a:rPr>
              <a:t>families,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310">
                <a:latin typeface="Verdana"/>
                <a:cs typeface="Verdana"/>
              </a:rPr>
              <a:t>aged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425">
                <a:latin typeface="Verdana"/>
                <a:cs typeface="Verdana"/>
              </a:rPr>
              <a:t>30+,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70">
                <a:latin typeface="Verdana"/>
                <a:cs typeface="Verdana"/>
              </a:rPr>
              <a:t>preferring</a:t>
            </a:r>
            <a:r>
              <a:rPr dirty="0" sz="3600">
                <a:latin typeface="Verdana"/>
                <a:cs typeface="Verdana"/>
              </a:rPr>
              <a:t>	</a:t>
            </a:r>
            <a:r>
              <a:rPr dirty="0" sz="3600" spc="-210">
                <a:latin typeface="Verdana"/>
                <a:cs typeface="Verdana"/>
              </a:rPr>
              <a:t>authentic </a:t>
            </a:r>
            <a:r>
              <a:rPr dirty="0" sz="3600" spc="-240">
                <a:latin typeface="Verdana"/>
                <a:cs typeface="Verdana"/>
              </a:rPr>
              <a:t>flavors,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150">
                <a:latin typeface="Verdana"/>
                <a:cs typeface="Verdana"/>
              </a:rPr>
              <a:t>often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purchase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05">
                <a:latin typeface="Verdana"/>
                <a:cs typeface="Verdana"/>
              </a:rPr>
              <a:t>in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80">
                <a:latin typeface="Verdana"/>
                <a:cs typeface="Verdana"/>
              </a:rPr>
              <a:t>bulk.</a:t>
            </a:r>
            <a:endParaRPr sz="3600">
              <a:latin typeface="Verdana"/>
              <a:cs typeface="Verdana"/>
            </a:endParaRPr>
          </a:p>
          <a:p>
            <a:pPr marL="12700" marR="5080" indent="-4445">
              <a:lnSpc>
                <a:spcPct val="116300"/>
              </a:lnSpc>
              <a:buAutoNum type="arabicPeriod"/>
              <a:tabLst>
                <a:tab pos="511175" algn="l"/>
              </a:tabLst>
            </a:pPr>
            <a:r>
              <a:rPr dirty="0" sz="3600" spc="-400" b="1">
                <a:latin typeface="Verdana"/>
                <a:cs typeface="Verdana"/>
              </a:rPr>
              <a:t>	</a:t>
            </a:r>
            <a:r>
              <a:rPr dirty="0" sz="3600" spc="-400" b="1">
                <a:latin typeface="Verdana"/>
                <a:cs typeface="Verdana"/>
              </a:rPr>
              <a:t>Health-</a:t>
            </a:r>
            <a:r>
              <a:rPr dirty="0" sz="3600" spc="-360" b="1">
                <a:latin typeface="Verdana"/>
                <a:cs typeface="Verdana"/>
              </a:rPr>
              <a:t>Conscious</a:t>
            </a:r>
            <a:r>
              <a:rPr dirty="0" sz="3600" spc="-385" b="1">
                <a:latin typeface="Verdana"/>
                <a:cs typeface="Verdana"/>
              </a:rPr>
              <a:t> </a:t>
            </a:r>
            <a:r>
              <a:rPr dirty="0" sz="3600" spc="-470" b="1">
                <a:latin typeface="Verdana"/>
                <a:cs typeface="Verdana"/>
              </a:rPr>
              <a:t>Consumers</a:t>
            </a:r>
            <a:r>
              <a:rPr dirty="0" sz="3600" spc="-470">
                <a:latin typeface="Verdana"/>
                <a:cs typeface="Verdana"/>
              </a:rPr>
              <a:t>: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Young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190">
                <a:latin typeface="Verdana"/>
                <a:cs typeface="Verdana"/>
              </a:rPr>
              <a:t>professionals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(18-</a:t>
            </a:r>
            <a:r>
              <a:rPr dirty="0" sz="3600" spc="-265">
                <a:latin typeface="Verdana"/>
                <a:cs typeface="Verdana"/>
              </a:rPr>
              <a:t>35)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280">
                <a:latin typeface="Verdana"/>
                <a:cs typeface="Verdana"/>
              </a:rPr>
              <a:t>looking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for</a:t>
            </a:r>
            <a:r>
              <a:rPr dirty="0" sz="3600" spc="-420">
                <a:latin typeface="Verdana"/>
                <a:cs typeface="Verdana"/>
              </a:rPr>
              <a:t> </a:t>
            </a:r>
            <a:r>
              <a:rPr dirty="0" sz="3600" spc="-325">
                <a:latin typeface="Verdana"/>
                <a:cs typeface="Verdana"/>
              </a:rPr>
              <a:t>low-</a:t>
            </a:r>
            <a:r>
              <a:rPr dirty="0" sz="3600" spc="-20">
                <a:latin typeface="Verdana"/>
                <a:cs typeface="Verdana"/>
              </a:rPr>
              <a:t>fat, </a:t>
            </a:r>
            <a:r>
              <a:rPr dirty="0" sz="3600" spc="-355">
                <a:latin typeface="Verdana"/>
                <a:cs typeface="Verdana"/>
              </a:rPr>
              <a:t>high-</a:t>
            </a:r>
            <a:r>
              <a:rPr dirty="0" sz="3600" spc="-250">
                <a:latin typeface="Verdana"/>
                <a:cs typeface="Verdana"/>
              </a:rPr>
              <a:t>protein</a:t>
            </a:r>
            <a:r>
              <a:rPr dirty="0" sz="3600" spc="-520">
                <a:latin typeface="Verdana"/>
                <a:cs typeface="Verdana"/>
              </a:rPr>
              <a:t> </a:t>
            </a:r>
            <a:r>
              <a:rPr dirty="0" sz="3600" spc="-185">
                <a:latin typeface="Verdana"/>
                <a:cs typeface="Verdana"/>
              </a:rPr>
              <a:t>snacks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like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baked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50">
                <a:latin typeface="Verdana"/>
                <a:cs typeface="Verdana"/>
              </a:rPr>
              <a:t>bhujia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or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10">
                <a:latin typeface="Verdana"/>
                <a:cs typeface="Verdana"/>
              </a:rPr>
              <a:t>roasted</a:t>
            </a:r>
            <a:r>
              <a:rPr dirty="0" sz="3600" spc="-515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nuts.</a:t>
            </a:r>
            <a:endParaRPr sz="3600">
              <a:latin typeface="Verdana"/>
              <a:cs typeface="Verdana"/>
            </a:endParaRPr>
          </a:p>
          <a:p>
            <a:pPr marL="12700" marR="5080" indent="-12065">
              <a:lnSpc>
                <a:spcPct val="116300"/>
              </a:lnSpc>
              <a:buAutoNum type="arabicPeriod"/>
              <a:tabLst>
                <a:tab pos="503555" algn="l"/>
              </a:tabLst>
            </a:pPr>
            <a:r>
              <a:rPr dirty="0" sz="3600" spc="-315" b="1">
                <a:latin typeface="Verdana"/>
                <a:cs typeface="Verdana"/>
              </a:rPr>
              <a:t>	</a:t>
            </a:r>
            <a:r>
              <a:rPr dirty="0" sz="3600" spc="-315" b="1">
                <a:latin typeface="Verdana"/>
                <a:cs typeface="Verdana"/>
              </a:rPr>
              <a:t>Festive</a:t>
            </a:r>
            <a:r>
              <a:rPr dirty="0" sz="3600" spc="-459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-459" b="1">
                <a:latin typeface="Verdana"/>
                <a:cs typeface="Verdana"/>
              </a:rPr>
              <a:t> </a:t>
            </a:r>
            <a:r>
              <a:rPr dirty="0" sz="3600" spc="-235" b="1">
                <a:latin typeface="Verdana"/>
                <a:cs typeface="Verdana"/>
              </a:rPr>
              <a:t>Gift</a:t>
            </a:r>
            <a:r>
              <a:rPr dirty="0" sz="3600" spc="-459" b="1">
                <a:latin typeface="Verdana"/>
                <a:cs typeface="Verdana"/>
              </a:rPr>
              <a:t> </a:t>
            </a:r>
            <a:r>
              <a:rPr dirty="0" sz="3600" spc="-475" b="1">
                <a:latin typeface="Verdana"/>
                <a:cs typeface="Verdana"/>
              </a:rPr>
              <a:t>Buyers</a:t>
            </a:r>
            <a:r>
              <a:rPr dirty="0" sz="3600" spc="-475">
                <a:latin typeface="Verdana"/>
                <a:cs typeface="Verdana"/>
              </a:rPr>
              <a:t>: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10">
                <a:latin typeface="Verdana"/>
                <a:cs typeface="Verdana"/>
              </a:rPr>
              <a:t>Individuals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270">
                <a:latin typeface="Verdana"/>
                <a:cs typeface="Verdana"/>
              </a:rPr>
              <a:t>purchasing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90">
                <a:latin typeface="Verdana"/>
                <a:cs typeface="Verdana"/>
              </a:rPr>
              <a:t>premium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hampers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170">
                <a:latin typeface="Verdana"/>
                <a:cs typeface="Verdana"/>
              </a:rPr>
              <a:t>for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45">
                <a:latin typeface="Verdana"/>
                <a:cs typeface="Verdana"/>
              </a:rPr>
              <a:t>Diwali,</a:t>
            </a:r>
            <a:r>
              <a:rPr dirty="0" sz="3600" spc="-495">
                <a:latin typeface="Verdana"/>
                <a:cs typeface="Verdana"/>
              </a:rPr>
              <a:t> </a:t>
            </a:r>
            <a:r>
              <a:rPr dirty="0" sz="3600" spc="-380">
                <a:latin typeface="Verdana"/>
                <a:cs typeface="Verdana"/>
              </a:rPr>
              <a:t>Rakhi, </a:t>
            </a:r>
            <a:r>
              <a:rPr dirty="0" sz="3600" spc="-345">
                <a:latin typeface="Verdana"/>
                <a:cs typeface="Verdana"/>
              </a:rPr>
              <a:t>and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300">
                <a:latin typeface="Verdana"/>
                <a:cs typeface="Verdana"/>
              </a:rPr>
              <a:t>weddings,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150">
                <a:latin typeface="Verdana"/>
                <a:cs typeface="Verdana"/>
              </a:rPr>
              <a:t>often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seeking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35">
                <a:latin typeface="Verdana"/>
                <a:cs typeface="Verdana"/>
              </a:rPr>
              <a:t>customizable</a:t>
            </a:r>
            <a:r>
              <a:rPr dirty="0" sz="3600" spc="-500">
                <a:latin typeface="Verdana"/>
                <a:cs typeface="Verdana"/>
              </a:rPr>
              <a:t> </a:t>
            </a:r>
            <a:r>
              <a:rPr dirty="0" sz="3600" spc="-200">
                <a:latin typeface="Verdana"/>
                <a:cs typeface="Verdana"/>
              </a:rPr>
              <a:t>gifting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70">
                <a:latin typeface="Verdana"/>
                <a:cs typeface="Verdana"/>
              </a:rPr>
              <a:t>options.</a:t>
            </a:r>
            <a:endParaRPr sz="3600">
              <a:latin typeface="Verdana"/>
              <a:cs typeface="Verdana"/>
            </a:endParaRPr>
          </a:p>
          <a:p>
            <a:pPr marL="12700" marR="5080" indent="-1905">
              <a:lnSpc>
                <a:spcPct val="116300"/>
              </a:lnSpc>
              <a:buAutoNum type="arabicPeriod"/>
              <a:tabLst>
                <a:tab pos="513715" algn="l"/>
              </a:tabLst>
            </a:pPr>
            <a:r>
              <a:rPr dirty="0" sz="3600" spc="-725" b="1">
                <a:latin typeface="Verdana"/>
                <a:cs typeface="Verdana"/>
              </a:rPr>
              <a:t>	</a:t>
            </a:r>
            <a:r>
              <a:rPr dirty="0" sz="3600" spc="-725" b="1">
                <a:latin typeface="Verdana"/>
                <a:cs typeface="Verdana"/>
              </a:rPr>
              <a:t>NRI</a:t>
            </a:r>
            <a:r>
              <a:rPr dirty="0" sz="3600" spc="-365" b="1">
                <a:latin typeface="Verdana"/>
                <a:cs typeface="Verdana"/>
              </a:rPr>
              <a:t> </a:t>
            </a:r>
            <a:r>
              <a:rPr dirty="0" sz="3600" spc="-620" b="1">
                <a:latin typeface="Verdana"/>
                <a:cs typeface="Verdana"/>
              </a:rPr>
              <a:t>&amp;</a:t>
            </a:r>
            <a:r>
              <a:rPr dirty="0" sz="3600" spc="-360" b="1">
                <a:latin typeface="Verdana"/>
                <a:cs typeface="Verdana"/>
              </a:rPr>
              <a:t> </a:t>
            </a:r>
            <a:r>
              <a:rPr dirty="0" sz="3600" spc="-409" b="1">
                <a:latin typeface="Verdana"/>
                <a:cs typeface="Verdana"/>
              </a:rPr>
              <a:t>Global</a:t>
            </a:r>
            <a:r>
              <a:rPr dirty="0" sz="3600" spc="-365" b="1">
                <a:latin typeface="Verdana"/>
                <a:cs typeface="Verdana"/>
              </a:rPr>
              <a:t> </a:t>
            </a:r>
            <a:r>
              <a:rPr dirty="0" sz="3600" spc="-420" b="1">
                <a:latin typeface="Verdana"/>
                <a:cs typeface="Verdana"/>
              </a:rPr>
              <a:t>Market</a:t>
            </a:r>
            <a:r>
              <a:rPr dirty="0" sz="3600" spc="-420">
                <a:latin typeface="Verdana"/>
                <a:cs typeface="Verdana"/>
              </a:rPr>
              <a:t>:</a:t>
            </a:r>
            <a:r>
              <a:rPr dirty="0" sz="3600" spc="-395">
                <a:latin typeface="Verdana"/>
                <a:cs typeface="Verdana"/>
              </a:rPr>
              <a:t> </a:t>
            </a:r>
            <a:r>
              <a:rPr dirty="0" sz="3600" spc="-335">
                <a:latin typeface="Verdana"/>
                <a:cs typeface="Verdana"/>
              </a:rPr>
              <a:t>Indians</a:t>
            </a:r>
            <a:r>
              <a:rPr dirty="0" sz="3600" spc="-400">
                <a:latin typeface="Verdana"/>
                <a:cs typeface="Verdana"/>
              </a:rPr>
              <a:t> </a:t>
            </a:r>
            <a:r>
              <a:rPr dirty="0" sz="3600" spc="-315">
                <a:latin typeface="Verdana"/>
                <a:cs typeface="Verdana"/>
              </a:rPr>
              <a:t>abroad</a:t>
            </a:r>
            <a:r>
              <a:rPr dirty="0" sz="3600" spc="-395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seeking</a:t>
            </a:r>
            <a:r>
              <a:rPr dirty="0" sz="3600" spc="-395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authentic,</a:t>
            </a:r>
            <a:r>
              <a:rPr dirty="0" sz="3600" spc="-400">
                <a:latin typeface="Verdana"/>
                <a:cs typeface="Verdana"/>
              </a:rPr>
              <a:t> </a:t>
            </a:r>
            <a:r>
              <a:rPr dirty="0" sz="3600" spc="-250">
                <a:latin typeface="Verdana"/>
                <a:cs typeface="Verdana"/>
              </a:rPr>
              <a:t>preservative-</a:t>
            </a:r>
            <a:r>
              <a:rPr dirty="0" sz="3600" spc="-165">
                <a:latin typeface="Verdana"/>
                <a:cs typeface="Verdana"/>
              </a:rPr>
              <a:t>free</a:t>
            </a:r>
            <a:r>
              <a:rPr dirty="0" sz="3600" spc="-395">
                <a:latin typeface="Verdana"/>
                <a:cs typeface="Verdana"/>
              </a:rPr>
              <a:t> </a:t>
            </a:r>
            <a:r>
              <a:rPr dirty="0" sz="3600" spc="-400">
                <a:latin typeface="Verdana"/>
                <a:cs typeface="Verdana"/>
              </a:rPr>
              <a:t>Indian </a:t>
            </a:r>
            <a:r>
              <a:rPr dirty="0" sz="3600" spc="-235">
                <a:latin typeface="Verdana"/>
                <a:cs typeface="Verdana"/>
              </a:rPr>
              <a:t>snacks,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15">
                <a:latin typeface="Verdana"/>
                <a:cs typeface="Verdana"/>
              </a:rPr>
              <a:t>especially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330">
                <a:latin typeface="Verdana"/>
                <a:cs typeface="Verdana"/>
              </a:rPr>
              <a:t>during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240">
                <a:latin typeface="Verdana"/>
                <a:cs typeface="Verdana"/>
              </a:rPr>
              <a:t>cultural</a:t>
            </a:r>
            <a:r>
              <a:rPr dirty="0" sz="3600" spc="-505">
                <a:latin typeface="Verdana"/>
                <a:cs typeface="Verdana"/>
              </a:rPr>
              <a:t> </a:t>
            </a:r>
            <a:r>
              <a:rPr dirty="0" sz="3600" spc="-45">
                <a:latin typeface="Verdana"/>
                <a:cs typeface="Verdana"/>
              </a:rPr>
              <a:t>festivals.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3015" y="369093"/>
            <a:ext cx="3531234" cy="18449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35" y="377630"/>
            <a:ext cx="1160779" cy="958816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3584821" y="6867115"/>
            <a:ext cx="4703445" cy="3420110"/>
            <a:chOff x="13584821" y="6867115"/>
            <a:chExt cx="4703445" cy="342011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84821" y="6867115"/>
              <a:ext cx="4703177" cy="34198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37221" y="7019515"/>
              <a:ext cx="4550777" cy="3267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7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Neeraj Kumar</dc:creator>
  <cp:keywords>DAGioQBm1tc,BAFJEdQcpJI,0</cp:keywords>
  <dc:title>Copy of Copy of Research Brand Identity</dc:title>
  <dcterms:created xsi:type="dcterms:W3CDTF">2025-03-24T14:05:56Z</dcterms:created>
  <dcterms:modified xsi:type="dcterms:W3CDTF">2025-03-24T14:05:56Z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2025-03-24T00:00:00Z</vt:filetime>
  </property>
  <property fmtid="{D5CDD505-2E9C-101B-9397-08002B2CF9AE}" pid="3" name="Creator">
    <vt:lpwstr>Canva</vt:lpwstr>
  </property>
  <property fmtid="{D5CDD505-2E9C-101B-9397-08002B2CF9AE}" pid="4" name="LastSaved">
    <vt:filetime>2025-03-24T00:00:00Z</vt:filetime>
  </property>
  <property fmtid="{D5CDD505-2E9C-101B-9397-08002B2CF9AE}" pid="5" name="Producer">
    <vt:lpwstr>Canva</vt:lpwstr>
  </property>
</Properties>
</file>